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8" r:id="rId3"/>
    <p:sldId id="257" r:id="rId4"/>
    <p:sldId id="258" r:id="rId5"/>
    <p:sldId id="260" r:id="rId6"/>
    <p:sldId id="270" r:id="rId7"/>
    <p:sldId id="259" r:id="rId8"/>
    <p:sldId id="261" r:id="rId9"/>
    <p:sldId id="271" r:id="rId10"/>
    <p:sldId id="272" r:id="rId11"/>
    <p:sldId id="273" r:id="rId12"/>
    <p:sldId id="274" r:id="rId13"/>
    <p:sldId id="275" r:id="rId14"/>
    <p:sldId id="276" r:id="rId15"/>
    <p:sldId id="265" r:id="rId1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3ECFD-5AFF-48C5-8659-CBCA34A76C60}" v="23" dt="2020-09-20T13:28:13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Rodrigues" userId="c47c7cf53e8259d1" providerId="LiveId" clId="{3CE3ECFD-5AFF-48C5-8659-CBCA34A76C60}"/>
    <pc:docChg chg="undo custSel mod addSld delSld modSld">
      <pc:chgData name="Joanna Rodrigues" userId="c47c7cf53e8259d1" providerId="LiveId" clId="{3CE3ECFD-5AFF-48C5-8659-CBCA34A76C60}" dt="2020-09-20T13:28:29.847" v="112" actId="26606"/>
      <pc:docMkLst>
        <pc:docMk/>
      </pc:docMkLst>
      <pc:sldChg chg="addSp delSp modSp new mod setBg">
        <pc:chgData name="Joanna Rodrigues" userId="c47c7cf53e8259d1" providerId="LiveId" clId="{3CE3ECFD-5AFF-48C5-8659-CBCA34A76C60}" dt="2020-09-20T13:15:12.634" v="51" actId="26606"/>
        <pc:sldMkLst>
          <pc:docMk/>
          <pc:sldMk cId="734208078" sldId="273"/>
        </pc:sldMkLst>
        <pc:spChg chg="mod">
          <ac:chgData name="Joanna Rodrigues" userId="c47c7cf53e8259d1" providerId="LiveId" clId="{3CE3ECFD-5AFF-48C5-8659-CBCA34A76C60}" dt="2020-09-20T13:15:12.634" v="51" actId="26606"/>
          <ac:spMkLst>
            <pc:docMk/>
            <pc:sldMk cId="734208078" sldId="273"/>
            <ac:spMk id="2" creationId="{28C74B9B-455E-4DF6-8ADE-B06E74699CDB}"/>
          </ac:spMkLst>
        </pc:spChg>
        <pc:spChg chg="del mod">
          <ac:chgData name="Joanna Rodrigues" userId="c47c7cf53e8259d1" providerId="LiveId" clId="{3CE3ECFD-5AFF-48C5-8659-CBCA34A76C60}" dt="2020-09-20T13:08:31.800" v="22" actId="478"/>
          <ac:spMkLst>
            <pc:docMk/>
            <pc:sldMk cId="734208078" sldId="273"/>
            <ac:spMk id="3" creationId="{C3CAD28E-0466-4BDE-BB50-708245D67D44}"/>
          </ac:spMkLst>
        </pc:spChg>
        <pc:spChg chg="add del">
          <ac:chgData name="Joanna Rodrigues" userId="c47c7cf53e8259d1" providerId="LiveId" clId="{3CE3ECFD-5AFF-48C5-8659-CBCA34A76C60}" dt="2020-09-20T13:05:00.879" v="2" actId="26606"/>
          <ac:spMkLst>
            <pc:docMk/>
            <pc:sldMk cId="734208078" sldId="273"/>
            <ac:spMk id="8" creationId="{23962611-DFD5-4092-AAFD-559E3DFCE2C9}"/>
          </ac:spMkLst>
        </pc:spChg>
        <pc:spChg chg="add del">
          <ac:chgData name="Joanna Rodrigues" userId="c47c7cf53e8259d1" providerId="LiveId" clId="{3CE3ECFD-5AFF-48C5-8659-CBCA34A76C60}" dt="2020-09-20T13:14:18.492" v="46" actId="26606"/>
          <ac:spMkLst>
            <pc:docMk/>
            <pc:sldMk cId="734208078" sldId="273"/>
            <ac:spMk id="13" creationId="{01C9CC24-B375-4226-BF2B-61FADBBA696A}"/>
          </ac:spMkLst>
        </pc:spChg>
        <pc:spChg chg="add del">
          <ac:chgData name="Joanna Rodrigues" userId="c47c7cf53e8259d1" providerId="LiveId" clId="{3CE3ECFD-5AFF-48C5-8659-CBCA34A76C60}" dt="2020-09-20T13:14:18.492" v="46" actId="26606"/>
          <ac:spMkLst>
            <pc:docMk/>
            <pc:sldMk cId="734208078" sldId="273"/>
            <ac:spMk id="14" creationId="{CD70A28E-4FD8-4474-A206-E15B5EBB303F}"/>
          </ac:spMkLst>
        </pc:spChg>
        <pc:spChg chg="add del">
          <ac:chgData name="Joanna Rodrigues" userId="c47c7cf53e8259d1" providerId="LiveId" clId="{3CE3ECFD-5AFF-48C5-8659-CBCA34A76C60}" dt="2020-09-20T13:14:18.482" v="45" actId="26606"/>
          <ac:spMkLst>
            <pc:docMk/>
            <pc:sldMk cId="734208078" sldId="273"/>
            <ac:spMk id="71" creationId="{16C5FA50-8D52-4617-AF91-5C7B1C8352F1}"/>
          </ac:spMkLst>
        </pc:spChg>
        <pc:spChg chg="add del">
          <ac:chgData name="Joanna Rodrigues" userId="c47c7cf53e8259d1" providerId="LiveId" clId="{3CE3ECFD-5AFF-48C5-8659-CBCA34A76C60}" dt="2020-09-20T13:14:18.482" v="45" actId="26606"/>
          <ac:spMkLst>
            <pc:docMk/>
            <pc:sldMk cId="734208078" sldId="273"/>
            <ac:spMk id="73" creationId="{E223798C-12AD-4B0C-A50C-D676347D67CF}"/>
          </ac:spMkLst>
        </pc:spChg>
        <pc:spChg chg="add del">
          <ac:chgData name="Joanna Rodrigues" userId="c47c7cf53e8259d1" providerId="LiveId" clId="{3CE3ECFD-5AFF-48C5-8659-CBCA34A76C60}" dt="2020-09-20T13:15:12.623" v="50" actId="26606"/>
          <ac:spMkLst>
            <pc:docMk/>
            <pc:sldMk cId="734208078" sldId="273"/>
            <ac:spMk id="74" creationId="{19245A10-7F37-4569-80D2-2F692931E300}"/>
          </ac:spMkLst>
        </pc:spChg>
        <pc:spChg chg="add del">
          <ac:chgData name="Joanna Rodrigues" userId="c47c7cf53e8259d1" providerId="LiveId" clId="{3CE3ECFD-5AFF-48C5-8659-CBCA34A76C60}" dt="2020-09-20T13:15:12.623" v="50" actId="26606"/>
          <ac:spMkLst>
            <pc:docMk/>
            <pc:sldMk cId="734208078" sldId="273"/>
            <ac:spMk id="76" creationId="{9267F70F-11C6-4597-9381-D0D80FC18FD9}"/>
          </ac:spMkLst>
        </pc:spChg>
        <pc:spChg chg="add del">
          <ac:chgData name="Joanna Rodrigues" userId="c47c7cf53e8259d1" providerId="LiveId" clId="{3CE3ECFD-5AFF-48C5-8659-CBCA34A76C60}" dt="2020-09-20T13:15:12.623" v="50" actId="26606"/>
          <ac:spMkLst>
            <pc:docMk/>
            <pc:sldMk cId="734208078" sldId="273"/>
            <ac:spMk id="78" creationId="{2C20A93E-E407-4683-A405-147DE26132AD}"/>
          </ac:spMkLst>
        </pc:spChg>
        <pc:spChg chg="add del">
          <ac:chgData name="Joanna Rodrigues" userId="c47c7cf53e8259d1" providerId="LiveId" clId="{3CE3ECFD-5AFF-48C5-8659-CBCA34A76C60}" dt="2020-09-20T13:15:12.623" v="50" actId="26606"/>
          <ac:spMkLst>
            <pc:docMk/>
            <pc:sldMk cId="734208078" sldId="273"/>
            <ac:spMk id="80" creationId="{9E8E3DD9-D235-48D9-A0EC-D6817EC84B75}"/>
          </ac:spMkLst>
        </pc:spChg>
        <pc:spChg chg="add del">
          <ac:chgData name="Joanna Rodrigues" userId="c47c7cf53e8259d1" providerId="LiveId" clId="{3CE3ECFD-5AFF-48C5-8659-CBCA34A76C60}" dt="2020-09-20T13:15:12.623" v="50" actId="26606"/>
          <ac:spMkLst>
            <pc:docMk/>
            <pc:sldMk cId="734208078" sldId="273"/>
            <ac:spMk id="82" creationId="{EA83A145-578D-4A0B-94A7-AEAB2027D7EB}"/>
          </ac:spMkLst>
        </pc:spChg>
        <pc:spChg chg="add del">
          <ac:chgData name="Joanna Rodrigues" userId="c47c7cf53e8259d1" providerId="LiveId" clId="{3CE3ECFD-5AFF-48C5-8659-CBCA34A76C60}" dt="2020-09-20T13:15:12.634" v="51" actId="26606"/>
          <ac:spMkLst>
            <pc:docMk/>
            <pc:sldMk cId="734208078" sldId="273"/>
            <ac:spMk id="1028" creationId="{71FC7D98-7B8B-402A-90FC-F027482F2142}"/>
          </ac:spMkLst>
        </pc:spChg>
        <pc:spChg chg="add del">
          <ac:chgData name="Joanna Rodrigues" userId="c47c7cf53e8259d1" providerId="LiveId" clId="{3CE3ECFD-5AFF-48C5-8659-CBCA34A76C60}" dt="2020-09-20T13:15:12.634" v="51" actId="26606"/>
          <ac:spMkLst>
            <pc:docMk/>
            <pc:sldMk cId="734208078" sldId="273"/>
            <ac:spMk id="1029" creationId="{AD7356EA-285B-4E5D-8FEC-104659A4FD2C}"/>
          </ac:spMkLst>
        </pc:spChg>
        <pc:spChg chg="add">
          <ac:chgData name="Joanna Rodrigues" userId="c47c7cf53e8259d1" providerId="LiveId" clId="{3CE3ECFD-5AFF-48C5-8659-CBCA34A76C60}" dt="2020-09-20T13:15:12.634" v="51" actId="26606"/>
          <ac:spMkLst>
            <pc:docMk/>
            <pc:sldMk cId="734208078" sldId="273"/>
            <ac:spMk id="1031" creationId="{3F24A09B-713F-43FC-AB6E-B88083968522}"/>
          </ac:spMkLst>
        </pc:spChg>
        <pc:picChg chg="add del">
          <ac:chgData name="Joanna Rodrigues" userId="c47c7cf53e8259d1" providerId="LiveId" clId="{3CE3ECFD-5AFF-48C5-8659-CBCA34A76C60}" dt="2020-09-20T13:05:00.879" v="2" actId="26606"/>
          <ac:picMkLst>
            <pc:docMk/>
            <pc:sldMk cId="734208078" sldId="273"/>
            <ac:picMk id="10" creationId="{2270F1FA-0425-408F-9861-80BF5AFB276D}"/>
          </ac:picMkLst>
        </pc:picChg>
        <pc:picChg chg="add del">
          <ac:chgData name="Joanna Rodrigues" userId="c47c7cf53e8259d1" providerId="LiveId" clId="{3CE3ECFD-5AFF-48C5-8659-CBCA34A76C60}" dt="2020-09-20T13:14:18.492" v="46" actId="26606"/>
          <ac:picMkLst>
            <pc:docMk/>
            <pc:sldMk cId="734208078" sldId="273"/>
            <ac:picMk id="12" creationId="{39647E21-5366-4638-AC97-D8CD4111EB57}"/>
          </ac:picMkLst>
        </pc:picChg>
        <pc:picChg chg="add mod">
          <ac:chgData name="Joanna Rodrigues" userId="c47c7cf53e8259d1" providerId="LiveId" clId="{3CE3ECFD-5AFF-48C5-8659-CBCA34A76C60}" dt="2020-09-20T13:15:12.634" v="51" actId="26606"/>
          <ac:picMkLst>
            <pc:docMk/>
            <pc:sldMk cId="734208078" sldId="273"/>
            <ac:picMk id="1026" creationId="{53867BE6-2E2C-44F1-8BCC-EF01FD944E1C}"/>
          </ac:picMkLst>
        </pc:picChg>
        <pc:cxnChg chg="add">
          <ac:chgData name="Joanna Rodrigues" userId="c47c7cf53e8259d1" providerId="LiveId" clId="{3CE3ECFD-5AFF-48C5-8659-CBCA34A76C60}" dt="2020-09-20T13:15:12.634" v="51" actId="26606"/>
          <ac:cxnSpMkLst>
            <pc:docMk/>
            <pc:sldMk cId="734208078" sldId="273"/>
            <ac:cxnSpMk id="1032" creationId="{0B91AB35-C3B4-4B70-B3DD-13D63B7DA23D}"/>
          </ac:cxnSpMkLst>
        </pc:cxnChg>
      </pc:sldChg>
      <pc:sldChg chg="addSp delSp modSp new mod setBg setClrOvrMap">
        <pc:chgData name="Joanna Rodrigues" userId="c47c7cf53e8259d1" providerId="LiveId" clId="{3CE3ECFD-5AFF-48C5-8659-CBCA34A76C60}" dt="2020-09-20T13:23:01.312" v="96" actId="26606"/>
        <pc:sldMkLst>
          <pc:docMk/>
          <pc:sldMk cId="3127006758" sldId="274"/>
        </pc:sldMkLst>
        <pc:spChg chg="mod">
          <ac:chgData name="Joanna Rodrigues" userId="c47c7cf53e8259d1" providerId="LiveId" clId="{3CE3ECFD-5AFF-48C5-8659-CBCA34A76C60}" dt="2020-09-20T13:23:01.312" v="96" actId="26606"/>
          <ac:spMkLst>
            <pc:docMk/>
            <pc:sldMk cId="3127006758" sldId="274"/>
            <ac:spMk id="2" creationId="{F727E86E-C2C4-4C88-A37E-9EE1EB48E11D}"/>
          </ac:spMkLst>
        </pc:spChg>
        <pc:spChg chg="mod ord">
          <ac:chgData name="Joanna Rodrigues" userId="c47c7cf53e8259d1" providerId="LiveId" clId="{3CE3ECFD-5AFF-48C5-8659-CBCA34A76C60}" dt="2020-09-20T13:23:01.312" v="96" actId="26606"/>
          <ac:spMkLst>
            <pc:docMk/>
            <pc:sldMk cId="3127006758" sldId="274"/>
            <ac:spMk id="3" creationId="{8F345909-56F2-490A-974B-58AD3D6040D7}"/>
          </ac:spMkLst>
        </pc:spChg>
        <pc:spChg chg="add del">
          <ac:chgData name="Joanna Rodrigues" userId="c47c7cf53e8259d1" providerId="LiveId" clId="{3CE3ECFD-5AFF-48C5-8659-CBCA34A76C60}" dt="2020-09-20T13:23:01.312" v="96" actId="26606"/>
          <ac:spMkLst>
            <pc:docMk/>
            <pc:sldMk cId="3127006758" sldId="274"/>
            <ac:spMk id="8" creationId="{2CB6C291-6CAF-46DF-ACFF-AADF0FD03F58}"/>
          </ac:spMkLst>
        </pc:spChg>
        <pc:spChg chg="add del">
          <ac:chgData name="Joanna Rodrigues" userId="c47c7cf53e8259d1" providerId="LiveId" clId="{3CE3ECFD-5AFF-48C5-8659-CBCA34A76C60}" dt="2020-09-20T13:23:01.298" v="95" actId="26606"/>
          <ac:spMkLst>
            <pc:docMk/>
            <pc:sldMk cId="3127006758" sldId="274"/>
            <ac:spMk id="73" creationId="{7D8E67F2-F753-4E06-8229-4970A6725835}"/>
          </ac:spMkLst>
        </pc:spChg>
        <pc:spChg chg="add del">
          <ac:chgData name="Joanna Rodrigues" userId="c47c7cf53e8259d1" providerId="LiveId" clId="{3CE3ECFD-5AFF-48C5-8659-CBCA34A76C60}" dt="2020-09-20T13:23:01.298" v="95" actId="26606"/>
          <ac:spMkLst>
            <pc:docMk/>
            <pc:sldMk cId="3127006758" sldId="274"/>
            <ac:spMk id="77" creationId="{007B8288-68CC-4847-8419-CF535B6B7EEA}"/>
          </ac:spMkLst>
        </pc:spChg>
        <pc:spChg chg="add del">
          <ac:chgData name="Joanna Rodrigues" userId="c47c7cf53e8259d1" providerId="LiveId" clId="{3CE3ECFD-5AFF-48C5-8659-CBCA34A76C60}" dt="2020-09-20T13:23:01.298" v="95" actId="26606"/>
          <ac:spMkLst>
            <pc:docMk/>
            <pc:sldMk cId="3127006758" sldId="274"/>
            <ac:spMk id="79" creationId="{32BA8EA8-C1B6-4309-B674-F9F399B96288}"/>
          </ac:spMkLst>
        </pc:spChg>
        <pc:spChg chg="add">
          <ac:chgData name="Joanna Rodrigues" userId="c47c7cf53e8259d1" providerId="LiveId" clId="{3CE3ECFD-5AFF-48C5-8659-CBCA34A76C60}" dt="2020-09-20T13:23:01.312" v="96" actId="26606"/>
          <ac:spMkLst>
            <pc:docMk/>
            <pc:sldMk cId="3127006758" sldId="274"/>
            <ac:spMk id="2054" creationId="{D2B783EE-0239-4717-BBEA-8C9EAC61C824}"/>
          </ac:spMkLst>
        </pc:spChg>
        <pc:spChg chg="add">
          <ac:chgData name="Joanna Rodrigues" userId="c47c7cf53e8259d1" providerId="LiveId" clId="{3CE3ECFD-5AFF-48C5-8659-CBCA34A76C60}" dt="2020-09-20T13:23:01.312" v="96" actId="26606"/>
          <ac:spMkLst>
            <pc:docMk/>
            <pc:sldMk cId="3127006758" sldId="274"/>
            <ac:spMk id="2055" creationId="{A7B99495-F43F-4D80-A44F-2CB4764EB90B}"/>
          </ac:spMkLst>
        </pc:spChg>
        <pc:spChg chg="add">
          <ac:chgData name="Joanna Rodrigues" userId="c47c7cf53e8259d1" providerId="LiveId" clId="{3CE3ECFD-5AFF-48C5-8659-CBCA34A76C60}" dt="2020-09-20T13:23:01.312" v="96" actId="26606"/>
          <ac:spMkLst>
            <pc:docMk/>
            <pc:sldMk cId="3127006758" sldId="274"/>
            <ac:spMk id="2056" creationId="{70BEB1E7-2F88-40BC-B73D-42E5B6F80BFC}"/>
          </ac:spMkLst>
        </pc:spChg>
        <pc:picChg chg="add del">
          <ac:chgData name="Joanna Rodrigues" userId="c47c7cf53e8259d1" providerId="LiveId" clId="{3CE3ECFD-5AFF-48C5-8659-CBCA34A76C60}" dt="2020-09-20T13:23:01.312" v="96" actId="26606"/>
          <ac:picMkLst>
            <pc:docMk/>
            <pc:sldMk cId="3127006758" sldId="274"/>
            <ac:picMk id="10" creationId="{63C11A00-A2A3-417C-B33D-DC753ED7C3BB}"/>
          </ac:picMkLst>
        </pc:picChg>
        <pc:picChg chg="add del">
          <ac:chgData name="Joanna Rodrigues" userId="c47c7cf53e8259d1" providerId="LiveId" clId="{3CE3ECFD-5AFF-48C5-8659-CBCA34A76C60}" dt="2020-09-20T13:23:01.298" v="95" actId="26606"/>
          <ac:picMkLst>
            <pc:docMk/>
            <pc:sldMk cId="3127006758" sldId="274"/>
            <ac:picMk id="75" creationId="{2EE1BDFD-564B-44A4-841A-50D6A8E75CB4}"/>
          </ac:picMkLst>
        </pc:picChg>
        <pc:picChg chg="add mod ord">
          <ac:chgData name="Joanna Rodrigues" userId="c47c7cf53e8259d1" providerId="LiveId" clId="{3CE3ECFD-5AFF-48C5-8659-CBCA34A76C60}" dt="2020-09-20T13:23:01.312" v="96" actId="26606"/>
          <ac:picMkLst>
            <pc:docMk/>
            <pc:sldMk cId="3127006758" sldId="274"/>
            <ac:picMk id="2050" creationId="{C40A65AC-8709-4FBC-B52A-49E455067D9B}"/>
          </ac:picMkLst>
        </pc:picChg>
        <pc:picChg chg="add mod">
          <ac:chgData name="Joanna Rodrigues" userId="c47c7cf53e8259d1" providerId="LiveId" clId="{3CE3ECFD-5AFF-48C5-8659-CBCA34A76C60}" dt="2020-09-20T13:23:01.312" v="96" actId="26606"/>
          <ac:picMkLst>
            <pc:docMk/>
            <pc:sldMk cId="3127006758" sldId="274"/>
            <ac:picMk id="2052" creationId="{E637285B-C5CD-4E72-9754-5E4D1B9DF131}"/>
          </ac:picMkLst>
        </pc:picChg>
      </pc:sldChg>
      <pc:sldChg chg="addSp delSp modSp new mod setBg">
        <pc:chgData name="Joanna Rodrigues" userId="c47c7cf53e8259d1" providerId="LiveId" clId="{3CE3ECFD-5AFF-48C5-8659-CBCA34A76C60}" dt="2020-09-20T13:24:35.521" v="104" actId="27636"/>
        <pc:sldMkLst>
          <pc:docMk/>
          <pc:sldMk cId="3331551716" sldId="275"/>
        </pc:sldMkLst>
        <pc:spChg chg="mod">
          <ac:chgData name="Joanna Rodrigues" userId="c47c7cf53e8259d1" providerId="LiveId" clId="{3CE3ECFD-5AFF-48C5-8659-CBCA34A76C60}" dt="2020-09-20T13:24:35.521" v="104" actId="27636"/>
          <ac:spMkLst>
            <pc:docMk/>
            <pc:sldMk cId="3331551716" sldId="275"/>
            <ac:spMk id="2" creationId="{ED26DB2A-F533-462E-8448-B9FE027D5578}"/>
          </ac:spMkLst>
        </pc:spChg>
        <pc:spChg chg="mod">
          <ac:chgData name="Joanna Rodrigues" userId="c47c7cf53e8259d1" providerId="LiveId" clId="{3CE3ECFD-5AFF-48C5-8659-CBCA34A76C60}" dt="2020-09-20T13:24:33.637" v="102" actId="962"/>
          <ac:spMkLst>
            <pc:docMk/>
            <pc:sldMk cId="3331551716" sldId="275"/>
            <ac:spMk id="3" creationId="{37438C40-45B9-4CE3-991D-3139ED717B25}"/>
          </ac:spMkLst>
        </pc:spChg>
        <pc:spChg chg="add del">
          <ac:chgData name="Joanna Rodrigues" userId="c47c7cf53e8259d1" providerId="LiveId" clId="{3CE3ECFD-5AFF-48C5-8659-CBCA34A76C60}" dt="2020-09-20T13:24:24.745" v="99" actId="26606"/>
          <ac:spMkLst>
            <pc:docMk/>
            <pc:sldMk cId="3331551716" sldId="275"/>
            <ac:spMk id="8" creationId="{3B854194-185D-494D-905C-7C7CB2E30F6E}"/>
          </ac:spMkLst>
        </pc:spChg>
        <pc:spChg chg="add del">
          <ac:chgData name="Joanna Rodrigues" userId="c47c7cf53e8259d1" providerId="LiveId" clId="{3CE3ECFD-5AFF-48C5-8659-CBCA34A76C60}" dt="2020-09-20T13:24:24.745" v="99" actId="26606"/>
          <ac:spMkLst>
            <pc:docMk/>
            <pc:sldMk cId="3331551716" sldId="275"/>
            <ac:spMk id="10" creationId="{B4F5FA0D-0104-4987-8241-EFF7C85B88DE}"/>
          </ac:spMkLst>
        </pc:spChg>
        <pc:spChg chg="add">
          <ac:chgData name="Joanna Rodrigues" userId="c47c7cf53e8259d1" providerId="LiveId" clId="{3CE3ECFD-5AFF-48C5-8659-CBCA34A76C60}" dt="2020-09-20T13:24:24.745" v="99" actId="26606"/>
          <ac:spMkLst>
            <pc:docMk/>
            <pc:sldMk cId="3331551716" sldId="275"/>
            <ac:spMk id="71" creationId="{3CD9DF72-87A3-404E-A828-84CBF11A8303}"/>
          </ac:spMkLst>
        </pc:spChg>
        <pc:picChg chg="add del">
          <ac:chgData name="Joanna Rodrigues" userId="c47c7cf53e8259d1" providerId="LiveId" clId="{3CE3ECFD-5AFF-48C5-8659-CBCA34A76C60}" dt="2020-09-20T13:24:24.745" v="99" actId="26606"/>
          <ac:picMkLst>
            <pc:docMk/>
            <pc:sldMk cId="3331551716" sldId="275"/>
            <ac:picMk id="12" creationId="{2897127E-6CEF-446C-BE87-93B7C46E49D1}"/>
          </ac:picMkLst>
        </pc:picChg>
        <pc:picChg chg="add mod ord">
          <ac:chgData name="Joanna Rodrigues" userId="c47c7cf53e8259d1" providerId="LiveId" clId="{3CE3ECFD-5AFF-48C5-8659-CBCA34A76C60}" dt="2020-09-20T13:24:33.636" v="101" actId="27614"/>
          <ac:picMkLst>
            <pc:docMk/>
            <pc:sldMk cId="3331551716" sldId="275"/>
            <ac:picMk id="3074" creationId="{9F9E8606-7168-453A-8729-84339BC64E32}"/>
          </ac:picMkLst>
        </pc:picChg>
        <pc:cxnChg chg="add">
          <ac:chgData name="Joanna Rodrigues" userId="c47c7cf53e8259d1" providerId="LiveId" clId="{3CE3ECFD-5AFF-48C5-8659-CBCA34A76C60}" dt="2020-09-20T13:24:24.745" v="99" actId="26606"/>
          <ac:cxnSpMkLst>
            <pc:docMk/>
            <pc:sldMk cId="3331551716" sldId="275"/>
            <ac:cxnSpMk id="73" creationId="{20E3A342-4D61-4E3F-AF90-1AB42AEB96CC}"/>
          </ac:cxnSpMkLst>
        </pc:cxnChg>
      </pc:sldChg>
      <pc:sldChg chg="new del">
        <pc:chgData name="Joanna Rodrigues" userId="c47c7cf53e8259d1" providerId="LiveId" clId="{3CE3ECFD-5AFF-48C5-8659-CBCA34A76C60}" dt="2020-09-20T13:18:08.943" v="63" actId="47"/>
        <pc:sldMkLst>
          <pc:docMk/>
          <pc:sldMk cId="4170712458" sldId="275"/>
        </pc:sldMkLst>
      </pc:sldChg>
      <pc:sldChg chg="new del">
        <pc:chgData name="Joanna Rodrigues" userId="c47c7cf53e8259d1" providerId="LiveId" clId="{3CE3ECFD-5AFF-48C5-8659-CBCA34A76C60}" dt="2020-09-20T13:18:12.680" v="64" actId="47"/>
        <pc:sldMkLst>
          <pc:docMk/>
          <pc:sldMk cId="451604344" sldId="276"/>
        </pc:sldMkLst>
      </pc:sldChg>
      <pc:sldChg chg="addSp delSp modSp new mod setBg">
        <pc:chgData name="Joanna Rodrigues" userId="c47c7cf53e8259d1" providerId="LiveId" clId="{3CE3ECFD-5AFF-48C5-8659-CBCA34A76C60}" dt="2020-09-20T13:28:29.847" v="112" actId="26606"/>
        <pc:sldMkLst>
          <pc:docMk/>
          <pc:sldMk cId="1966229232" sldId="276"/>
        </pc:sldMkLst>
        <pc:spChg chg="mod">
          <ac:chgData name="Joanna Rodrigues" userId="c47c7cf53e8259d1" providerId="LiveId" clId="{3CE3ECFD-5AFF-48C5-8659-CBCA34A76C60}" dt="2020-09-20T13:28:29.847" v="112" actId="26606"/>
          <ac:spMkLst>
            <pc:docMk/>
            <pc:sldMk cId="1966229232" sldId="276"/>
            <ac:spMk id="2" creationId="{7B7CEB64-22D2-4F77-92C8-7DAF57B2308B}"/>
          </ac:spMkLst>
        </pc:spChg>
        <pc:spChg chg="mod ord">
          <ac:chgData name="Joanna Rodrigues" userId="c47c7cf53e8259d1" providerId="LiveId" clId="{3CE3ECFD-5AFF-48C5-8659-CBCA34A76C60}" dt="2020-09-20T13:28:29.847" v="112" actId="26606"/>
          <ac:spMkLst>
            <pc:docMk/>
            <pc:sldMk cId="1966229232" sldId="276"/>
            <ac:spMk id="3" creationId="{FDD6D6F2-B92C-4B70-844D-B744B6E1BB82}"/>
          </ac:spMkLst>
        </pc:spChg>
        <pc:spChg chg="add del">
          <ac:chgData name="Joanna Rodrigues" userId="c47c7cf53e8259d1" providerId="LiveId" clId="{3CE3ECFD-5AFF-48C5-8659-CBCA34A76C60}" dt="2020-09-20T13:28:29.847" v="112" actId="26606"/>
          <ac:spMkLst>
            <pc:docMk/>
            <pc:sldMk cId="1966229232" sldId="276"/>
            <ac:spMk id="8" creationId="{3B854194-185D-494D-905C-7C7CB2E30F6E}"/>
          </ac:spMkLst>
        </pc:spChg>
        <pc:spChg chg="add del">
          <ac:chgData name="Joanna Rodrigues" userId="c47c7cf53e8259d1" providerId="LiveId" clId="{3CE3ECFD-5AFF-48C5-8659-CBCA34A76C60}" dt="2020-09-20T13:28:29.847" v="112" actId="26606"/>
          <ac:spMkLst>
            <pc:docMk/>
            <pc:sldMk cId="1966229232" sldId="276"/>
            <ac:spMk id="10" creationId="{B4F5FA0D-0104-4987-8241-EFF7C85B88DE}"/>
          </ac:spMkLst>
        </pc:spChg>
        <pc:spChg chg="add">
          <ac:chgData name="Joanna Rodrigues" userId="c47c7cf53e8259d1" providerId="LiveId" clId="{3CE3ECFD-5AFF-48C5-8659-CBCA34A76C60}" dt="2020-09-20T13:28:29.847" v="112" actId="26606"/>
          <ac:spMkLst>
            <pc:docMk/>
            <pc:sldMk cId="1966229232" sldId="276"/>
            <ac:spMk id="73" creationId="{C95B82D5-A8BB-45BF-BED8-C7B206892100}"/>
          </ac:spMkLst>
        </pc:spChg>
        <pc:spChg chg="add">
          <ac:chgData name="Joanna Rodrigues" userId="c47c7cf53e8259d1" providerId="LiveId" clId="{3CE3ECFD-5AFF-48C5-8659-CBCA34A76C60}" dt="2020-09-20T13:28:29.847" v="112" actId="26606"/>
          <ac:spMkLst>
            <pc:docMk/>
            <pc:sldMk cId="1966229232" sldId="276"/>
            <ac:spMk id="75" creationId="{296C61EC-FBF4-4216-BE67-6C864D30A01C}"/>
          </ac:spMkLst>
        </pc:spChg>
        <pc:picChg chg="add del">
          <ac:chgData name="Joanna Rodrigues" userId="c47c7cf53e8259d1" providerId="LiveId" clId="{3CE3ECFD-5AFF-48C5-8659-CBCA34A76C60}" dt="2020-09-20T13:28:29.847" v="112" actId="26606"/>
          <ac:picMkLst>
            <pc:docMk/>
            <pc:sldMk cId="1966229232" sldId="276"/>
            <ac:picMk id="12" creationId="{2897127E-6CEF-446C-BE87-93B7C46E49D1}"/>
          </ac:picMkLst>
        </pc:picChg>
        <pc:picChg chg="add mod">
          <ac:chgData name="Joanna Rodrigues" userId="c47c7cf53e8259d1" providerId="LiveId" clId="{3CE3ECFD-5AFF-48C5-8659-CBCA34A76C60}" dt="2020-09-20T13:28:29.847" v="112" actId="26606"/>
          <ac:picMkLst>
            <pc:docMk/>
            <pc:sldMk cId="1966229232" sldId="276"/>
            <ac:picMk id="4098" creationId="{8C4250DD-76E8-4E8D-A831-162EAF7471D0}"/>
          </ac:picMkLst>
        </pc:picChg>
        <pc:picChg chg="add mod">
          <ac:chgData name="Joanna Rodrigues" userId="c47c7cf53e8259d1" providerId="LiveId" clId="{3CE3ECFD-5AFF-48C5-8659-CBCA34A76C60}" dt="2020-09-20T13:28:29.847" v="112" actId="26606"/>
          <ac:picMkLst>
            <pc:docMk/>
            <pc:sldMk cId="1966229232" sldId="276"/>
            <ac:picMk id="4100" creationId="{0FA00C51-D6D6-4A85-B8E8-3EBD41B89B59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A66772-F185-4D58-B8BB-E9370D7A7A2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 rtlCol="0"/>
        <a:lstStyle/>
        <a:p>
          <a:pPr rtl="0"/>
          <a:endParaRPr lang="en-US"/>
        </a:p>
      </dgm:t>
    </dgm:pt>
    <dgm:pt modelId="{40FC4FFE-8987-4A26-B7F4-8A516F18ADAE}">
      <dgm:prSet/>
      <dgm:spPr/>
      <dgm:t>
        <a:bodyPr/>
        <a:lstStyle/>
        <a:p>
          <a:pPr>
            <a:lnSpc>
              <a:spcPct val="100000"/>
            </a:lnSpc>
          </a:pPr>
          <a:r>
            <a:rPr lang="nl" dirty="0"/>
            <a:t>Kennismaking</a:t>
          </a:r>
        </a:p>
      </dgm:t>
    </dgm:pt>
    <dgm:pt modelId="{CAD7EF86-FB23-41F6-BF42-040B36DEFDB1}" type="parTrans" cxnId="{C7AD8469-3C68-4AF9-AB82-79B0043AA120}">
      <dgm:prSet/>
      <dgm:spPr/>
      <dgm:t>
        <a:bodyPr/>
        <a:lstStyle/>
        <a:p>
          <a:pPr rtl="0"/>
          <a:endParaRPr lang="en-US"/>
        </a:p>
      </dgm:t>
    </dgm:pt>
    <dgm:pt modelId="{5B62599A-5C9B-48E7-896E-EA782AC60C8B}" type="sibTrans" cxnId="{C7AD8469-3C68-4AF9-AB82-79B0043AA120}">
      <dgm:prSet/>
      <dgm:spPr/>
      <dgm:t>
        <a:bodyPr/>
        <a:lstStyle/>
        <a:p>
          <a:pPr rtl="0"/>
          <a:endParaRPr lang="en-US"/>
        </a:p>
      </dgm:t>
    </dgm:pt>
    <dgm:pt modelId="{49225C73-1633-42F1-AB3B-7CB183E5F8B8}">
      <dgm:prSet/>
      <dgm:spPr/>
      <dgm:t>
        <a:bodyPr/>
        <a:lstStyle/>
        <a:p>
          <a:pPr>
            <a:lnSpc>
              <a:spcPct val="100000"/>
            </a:lnSpc>
          </a:pPr>
          <a:r>
            <a:rPr lang="nl" dirty="0"/>
            <a:t>Afspraken</a:t>
          </a:r>
        </a:p>
      </dgm:t>
    </dgm:pt>
    <dgm:pt modelId="{1A0E2090-1D4F-438A-8766-B6030CE01ADD}" type="parTrans" cxnId="{A9154303-8225-4248-91DC-1B0156A35F07}">
      <dgm:prSet/>
      <dgm:spPr/>
      <dgm:t>
        <a:bodyPr/>
        <a:lstStyle/>
        <a:p>
          <a:pPr rtl="0"/>
          <a:endParaRPr lang="en-US"/>
        </a:p>
      </dgm:t>
    </dgm:pt>
    <dgm:pt modelId="{9646853A-8964-4519-A5B1-0B7D18B2983D}" type="sibTrans" cxnId="{A9154303-8225-4248-91DC-1B0156A35F07}">
      <dgm:prSet/>
      <dgm:spPr/>
      <dgm:t>
        <a:bodyPr/>
        <a:lstStyle/>
        <a:p>
          <a:pPr rtl="0"/>
          <a:endParaRPr lang="en-US"/>
        </a:p>
      </dgm:t>
    </dgm:pt>
    <dgm:pt modelId="{1C383F32-22E8-4F62-A3E0-BDC3D5F48992}">
      <dgm:prSet/>
      <dgm:spPr/>
      <dgm:t>
        <a:bodyPr/>
        <a:lstStyle/>
        <a:p>
          <a:pPr>
            <a:lnSpc>
              <a:spcPct val="100000"/>
            </a:lnSpc>
          </a:pPr>
          <a:r>
            <a:rPr lang="nl" dirty="0"/>
            <a:t>Vak inhoud NAH</a:t>
          </a:r>
        </a:p>
      </dgm:t>
    </dgm:pt>
    <dgm:pt modelId="{A7920A2F-3244-4159-AF04-6A1D38B7B317}" type="parTrans" cxnId="{C4CCE57E-E871-46D6-BAD5-880252C95D22}">
      <dgm:prSet/>
      <dgm:spPr/>
      <dgm:t>
        <a:bodyPr/>
        <a:lstStyle/>
        <a:p>
          <a:pPr rtl="0"/>
          <a:endParaRPr lang="en-US"/>
        </a:p>
      </dgm:t>
    </dgm:pt>
    <dgm:pt modelId="{8500F72A-2C6D-4FDF-9C1D-CA691380EB0B}" type="sibTrans" cxnId="{C4CCE57E-E871-46D6-BAD5-880252C95D22}">
      <dgm:prSet/>
      <dgm:spPr/>
      <dgm:t>
        <a:bodyPr/>
        <a:lstStyle/>
        <a:p>
          <a:pPr rtl="0"/>
          <a:endParaRPr lang="en-US"/>
        </a:p>
      </dgm:t>
    </dgm:pt>
    <dgm:pt modelId="{D4056E4A-DF4C-45F1-9D91-93526D3D33C7}" type="pres">
      <dgm:prSet presAssocID="{01A66772-F185-4D58-B8BB-E9370D7A7A2B}" presName="root" presStyleCnt="0">
        <dgm:presLayoutVars>
          <dgm:dir/>
          <dgm:resizeHandles val="exact"/>
        </dgm:presLayoutVars>
      </dgm:prSet>
      <dgm:spPr/>
    </dgm:pt>
    <dgm:pt modelId="{71143172-A4AF-4968-8ABD-26C1D5FB40BA}" type="pres">
      <dgm:prSet presAssocID="{40FC4FFE-8987-4A26-B7F4-8A516F18ADAE}" presName="compNode" presStyleCnt="0"/>
      <dgm:spPr/>
    </dgm:pt>
    <dgm:pt modelId="{B7171CF5-69CA-4DE3-B45F-A72FF20AB50B}" type="pres">
      <dgm:prSet presAssocID="{40FC4FFE-8987-4A26-B7F4-8A516F18ADAE}" presName="bgRect" presStyleLbl="bgShp" presStyleIdx="0" presStyleCnt="3"/>
      <dgm:spPr/>
    </dgm:pt>
    <dgm:pt modelId="{38055D09-0650-4B44-BEFC-0EE59D4375C5}" type="pres">
      <dgm:prSet presAssocID="{40FC4FFE-8987-4A26-B7F4-8A516F18ADA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ragen"/>
        </a:ext>
      </dgm:extLst>
    </dgm:pt>
    <dgm:pt modelId="{889483F1-9708-4FD2-B258-395CCF0D7E5A}" type="pres">
      <dgm:prSet presAssocID="{40FC4FFE-8987-4A26-B7F4-8A516F18ADAE}" presName="spaceRect" presStyleCnt="0"/>
      <dgm:spPr/>
    </dgm:pt>
    <dgm:pt modelId="{4C75A170-08BD-43EE-BCFD-AD9FB80F4E2C}" type="pres">
      <dgm:prSet presAssocID="{40FC4FFE-8987-4A26-B7F4-8A516F18ADAE}" presName="parTx" presStyleLbl="revTx" presStyleIdx="0" presStyleCnt="3">
        <dgm:presLayoutVars>
          <dgm:chMax val="0"/>
          <dgm:chPref val="0"/>
        </dgm:presLayoutVars>
      </dgm:prSet>
      <dgm:spPr/>
    </dgm:pt>
    <dgm:pt modelId="{4CE15DD0-A33D-4D32-8B28-A448B24CA79D}" type="pres">
      <dgm:prSet presAssocID="{5B62599A-5C9B-48E7-896E-EA782AC60C8B}" presName="sibTrans" presStyleCnt="0"/>
      <dgm:spPr/>
    </dgm:pt>
    <dgm:pt modelId="{268BF029-B549-4C15-B75C-65021550C365}" type="pres">
      <dgm:prSet presAssocID="{49225C73-1633-42F1-AB3B-7CB183E5F8B8}" presName="compNode" presStyleCnt="0"/>
      <dgm:spPr/>
    </dgm:pt>
    <dgm:pt modelId="{3065F224-C2E5-43DF-A4EC-AE2180B7BE5D}" type="pres">
      <dgm:prSet presAssocID="{49225C73-1633-42F1-AB3B-7CB183E5F8B8}" presName="bgRect" presStyleLbl="bgShp" presStyleIdx="1" presStyleCnt="3"/>
      <dgm:spPr/>
    </dgm:pt>
    <dgm:pt modelId="{BDFE9327-AFCC-4061-BACC-834DAA03FD95}" type="pres">
      <dgm:prSet presAssocID="{49225C73-1633-42F1-AB3B-7CB183E5F8B8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laslokaal"/>
        </a:ext>
      </dgm:extLst>
    </dgm:pt>
    <dgm:pt modelId="{75A7C5F5-7B07-4EFB-9E65-263BBCE91E39}" type="pres">
      <dgm:prSet presAssocID="{49225C73-1633-42F1-AB3B-7CB183E5F8B8}" presName="spaceRect" presStyleCnt="0"/>
      <dgm:spPr/>
    </dgm:pt>
    <dgm:pt modelId="{9D955E98-BE6C-4AA0-A135-6644BEF081F8}" type="pres">
      <dgm:prSet presAssocID="{49225C73-1633-42F1-AB3B-7CB183E5F8B8}" presName="parTx" presStyleLbl="revTx" presStyleIdx="1" presStyleCnt="3">
        <dgm:presLayoutVars>
          <dgm:chMax val="0"/>
          <dgm:chPref val="0"/>
        </dgm:presLayoutVars>
      </dgm:prSet>
      <dgm:spPr/>
    </dgm:pt>
    <dgm:pt modelId="{8EA7D705-5B43-4031-88ED-B366086E9913}" type="pres">
      <dgm:prSet presAssocID="{9646853A-8964-4519-A5B1-0B7D18B2983D}" presName="sibTrans" presStyleCnt="0"/>
      <dgm:spPr/>
    </dgm:pt>
    <dgm:pt modelId="{C316D0BC-095F-4029-A3DB-8AC775D54F56}" type="pres">
      <dgm:prSet presAssocID="{1C383F32-22E8-4F62-A3E0-BDC3D5F48992}" presName="compNode" presStyleCnt="0"/>
      <dgm:spPr/>
    </dgm:pt>
    <dgm:pt modelId="{73901C7A-DF1B-421E-A474-79195031CF91}" type="pres">
      <dgm:prSet presAssocID="{1C383F32-22E8-4F62-A3E0-BDC3D5F48992}" presName="bgRect" presStyleLbl="bgShp" presStyleIdx="2" presStyleCnt="3"/>
      <dgm:spPr/>
    </dgm:pt>
    <dgm:pt modelId="{C0180B69-6E3D-4D16-B093-53F6B7EF236E}" type="pres">
      <dgm:prSet presAssocID="{1C383F32-22E8-4F62-A3E0-BDC3D5F48992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rsenen in hoofd"/>
        </a:ext>
      </dgm:extLst>
    </dgm:pt>
    <dgm:pt modelId="{E76350AA-ED84-48DA-A638-3811BAE6209E}" type="pres">
      <dgm:prSet presAssocID="{1C383F32-22E8-4F62-A3E0-BDC3D5F48992}" presName="spaceRect" presStyleCnt="0"/>
      <dgm:spPr/>
    </dgm:pt>
    <dgm:pt modelId="{6C7FC247-E6CB-4B13-98D0-159FA35E01EB}" type="pres">
      <dgm:prSet presAssocID="{1C383F32-22E8-4F62-A3E0-BDC3D5F48992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A9154303-8225-4248-91DC-1B0156A35F07}" srcId="{01A66772-F185-4D58-B8BB-E9370D7A7A2B}" destId="{49225C73-1633-42F1-AB3B-7CB183E5F8B8}" srcOrd="1" destOrd="0" parTransId="{1A0E2090-1D4F-438A-8766-B6030CE01ADD}" sibTransId="{9646853A-8964-4519-A5B1-0B7D18B2983D}"/>
    <dgm:cxn modelId="{0641E82F-DF38-4AB6-B9F3-9AFEE7DB9BC6}" type="presOf" srcId="{40FC4FFE-8987-4A26-B7F4-8A516F18ADAE}" destId="{4C75A170-08BD-43EE-BCFD-AD9FB80F4E2C}" srcOrd="0" destOrd="0" presId="urn:microsoft.com/office/officeart/2018/2/layout/IconVerticalSolidList"/>
    <dgm:cxn modelId="{DCFAE644-A0EE-4CC7-AC63-C262AEA0CFFE}" type="presOf" srcId="{49225C73-1633-42F1-AB3B-7CB183E5F8B8}" destId="{9D955E98-BE6C-4AA0-A135-6644BEF081F8}" srcOrd="0" destOrd="0" presId="urn:microsoft.com/office/officeart/2018/2/layout/IconVerticalSolidList"/>
    <dgm:cxn modelId="{73FF4B46-AB65-40EE-9D8A-30C49B5BCFD6}" type="presOf" srcId="{1C383F32-22E8-4F62-A3E0-BDC3D5F48992}" destId="{6C7FC247-E6CB-4B13-98D0-159FA35E01EB}" srcOrd="0" destOrd="0" presId="urn:microsoft.com/office/officeart/2018/2/layout/IconVerticalSolidList"/>
    <dgm:cxn modelId="{C7AD8469-3C68-4AF9-AB82-79B0043AA120}" srcId="{01A66772-F185-4D58-B8BB-E9370D7A7A2B}" destId="{40FC4FFE-8987-4A26-B7F4-8A516F18ADAE}" srcOrd="0" destOrd="0" parTransId="{CAD7EF86-FB23-41F6-BF42-040B36DEFDB1}" sibTransId="{5B62599A-5C9B-48E7-896E-EA782AC60C8B}"/>
    <dgm:cxn modelId="{C4CCE57E-E871-46D6-BAD5-880252C95D22}" srcId="{01A66772-F185-4D58-B8BB-E9370D7A7A2B}" destId="{1C383F32-22E8-4F62-A3E0-BDC3D5F48992}" srcOrd="2" destOrd="0" parTransId="{A7920A2F-3244-4159-AF04-6A1D38B7B317}" sibTransId="{8500F72A-2C6D-4FDF-9C1D-CA691380EB0B}"/>
    <dgm:cxn modelId="{64DF18E1-6BA4-4F5F-AA71-3C2D04E18E5B}" type="presOf" srcId="{01A66772-F185-4D58-B8BB-E9370D7A7A2B}" destId="{D4056E4A-DF4C-45F1-9D91-93526D3D33C7}" srcOrd="0" destOrd="0" presId="urn:microsoft.com/office/officeart/2018/2/layout/IconVerticalSolidList"/>
    <dgm:cxn modelId="{6B4EBAFD-E5A9-42ED-93BC-9E1A56A675C8}" type="presParOf" srcId="{D4056E4A-DF4C-45F1-9D91-93526D3D33C7}" destId="{71143172-A4AF-4968-8ABD-26C1D5FB40BA}" srcOrd="0" destOrd="0" presId="urn:microsoft.com/office/officeart/2018/2/layout/IconVerticalSolidList"/>
    <dgm:cxn modelId="{23463F34-33F9-41E2-8F00-21E593B108FA}" type="presParOf" srcId="{71143172-A4AF-4968-8ABD-26C1D5FB40BA}" destId="{B7171CF5-69CA-4DE3-B45F-A72FF20AB50B}" srcOrd="0" destOrd="0" presId="urn:microsoft.com/office/officeart/2018/2/layout/IconVerticalSolidList"/>
    <dgm:cxn modelId="{1E4B84F7-5B0A-4ADF-934A-A3B12AF80F7F}" type="presParOf" srcId="{71143172-A4AF-4968-8ABD-26C1D5FB40BA}" destId="{38055D09-0650-4B44-BEFC-0EE59D4375C5}" srcOrd="1" destOrd="0" presId="urn:microsoft.com/office/officeart/2018/2/layout/IconVerticalSolidList"/>
    <dgm:cxn modelId="{61C54D19-A829-4492-ACE1-FFD158DD7190}" type="presParOf" srcId="{71143172-A4AF-4968-8ABD-26C1D5FB40BA}" destId="{889483F1-9708-4FD2-B258-395CCF0D7E5A}" srcOrd="2" destOrd="0" presId="urn:microsoft.com/office/officeart/2018/2/layout/IconVerticalSolidList"/>
    <dgm:cxn modelId="{041DD2DD-4E71-48F4-9996-5B1C86DDC145}" type="presParOf" srcId="{71143172-A4AF-4968-8ABD-26C1D5FB40BA}" destId="{4C75A170-08BD-43EE-BCFD-AD9FB80F4E2C}" srcOrd="3" destOrd="0" presId="urn:microsoft.com/office/officeart/2018/2/layout/IconVerticalSolidList"/>
    <dgm:cxn modelId="{C5C1B51A-D8E1-4D09-BFB4-405EC5CCC30D}" type="presParOf" srcId="{D4056E4A-DF4C-45F1-9D91-93526D3D33C7}" destId="{4CE15DD0-A33D-4D32-8B28-A448B24CA79D}" srcOrd="1" destOrd="0" presId="urn:microsoft.com/office/officeart/2018/2/layout/IconVerticalSolidList"/>
    <dgm:cxn modelId="{209CF730-63E9-49E1-A240-2B1601B74F3B}" type="presParOf" srcId="{D4056E4A-DF4C-45F1-9D91-93526D3D33C7}" destId="{268BF029-B549-4C15-B75C-65021550C365}" srcOrd="2" destOrd="0" presId="urn:microsoft.com/office/officeart/2018/2/layout/IconVerticalSolidList"/>
    <dgm:cxn modelId="{4C5537BB-325F-48E1-99D6-4D2532736FEC}" type="presParOf" srcId="{268BF029-B549-4C15-B75C-65021550C365}" destId="{3065F224-C2E5-43DF-A4EC-AE2180B7BE5D}" srcOrd="0" destOrd="0" presId="urn:microsoft.com/office/officeart/2018/2/layout/IconVerticalSolidList"/>
    <dgm:cxn modelId="{D03B4770-4928-413B-AEB0-11B0ACF47D75}" type="presParOf" srcId="{268BF029-B549-4C15-B75C-65021550C365}" destId="{BDFE9327-AFCC-4061-BACC-834DAA03FD95}" srcOrd="1" destOrd="0" presId="urn:microsoft.com/office/officeart/2018/2/layout/IconVerticalSolidList"/>
    <dgm:cxn modelId="{034AD42A-E875-4A74-A714-8B103A4CC1FD}" type="presParOf" srcId="{268BF029-B549-4C15-B75C-65021550C365}" destId="{75A7C5F5-7B07-4EFB-9E65-263BBCE91E39}" srcOrd="2" destOrd="0" presId="urn:microsoft.com/office/officeart/2018/2/layout/IconVerticalSolidList"/>
    <dgm:cxn modelId="{1288126B-F653-4B70-9D50-B388B9116CFC}" type="presParOf" srcId="{268BF029-B549-4C15-B75C-65021550C365}" destId="{9D955E98-BE6C-4AA0-A135-6644BEF081F8}" srcOrd="3" destOrd="0" presId="urn:microsoft.com/office/officeart/2018/2/layout/IconVerticalSolidList"/>
    <dgm:cxn modelId="{335C4460-1AA7-46A7-BB5B-FE93D13368C3}" type="presParOf" srcId="{D4056E4A-DF4C-45F1-9D91-93526D3D33C7}" destId="{8EA7D705-5B43-4031-88ED-B366086E9913}" srcOrd="3" destOrd="0" presId="urn:microsoft.com/office/officeart/2018/2/layout/IconVerticalSolidList"/>
    <dgm:cxn modelId="{248843AD-BB38-4EC1-B675-992DD351BBE3}" type="presParOf" srcId="{D4056E4A-DF4C-45F1-9D91-93526D3D33C7}" destId="{C316D0BC-095F-4029-A3DB-8AC775D54F56}" srcOrd="4" destOrd="0" presId="urn:microsoft.com/office/officeart/2018/2/layout/IconVerticalSolidList"/>
    <dgm:cxn modelId="{5683FB03-FDDD-444A-81CF-DEA96A092640}" type="presParOf" srcId="{C316D0BC-095F-4029-A3DB-8AC775D54F56}" destId="{73901C7A-DF1B-421E-A474-79195031CF91}" srcOrd="0" destOrd="0" presId="urn:microsoft.com/office/officeart/2018/2/layout/IconVerticalSolidList"/>
    <dgm:cxn modelId="{769A03B6-9A04-47C9-ABCA-80D4EAB994DA}" type="presParOf" srcId="{C316D0BC-095F-4029-A3DB-8AC775D54F56}" destId="{C0180B69-6E3D-4D16-B093-53F6B7EF236E}" srcOrd="1" destOrd="0" presId="urn:microsoft.com/office/officeart/2018/2/layout/IconVerticalSolidList"/>
    <dgm:cxn modelId="{48282A44-5FEC-4EC4-B1F8-9D42E0ADABC2}" type="presParOf" srcId="{C316D0BC-095F-4029-A3DB-8AC775D54F56}" destId="{E76350AA-ED84-48DA-A638-3811BAE6209E}" srcOrd="2" destOrd="0" presId="urn:microsoft.com/office/officeart/2018/2/layout/IconVerticalSolidList"/>
    <dgm:cxn modelId="{A3362AEE-0731-4E40-B237-01817914E403}" type="presParOf" srcId="{C316D0BC-095F-4029-A3DB-8AC775D54F56}" destId="{6C7FC247-E6CB-4B13-98D0-159FA35E01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171CF5-69CA-4DE3-B45F-A72FF20AB50B}">
      <dsp:nvSpPr>
        <dsp:cNvPr id="0" name=""/>
        <dsp:cNvSpPr/>
      </dsp:nvSpPr>
      <dsp:spPr>
        <a:xfrm>
          <a:off x="0" y="651"/>
          <a:ext cx="6858000" cy="15236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55D09-0650-4B44-BEFC-0EE59D4375C5}">
      <dsp:nvSpPr>
        <dsp:cNvPr id="0" name=""/>
        <dsp:cNvSpPr/>
      </dsp:nvSpPr>
      <dsp:spPr>
        <a:xfrm>
          <a:off x="460897" y="343467"/>
          <a:ext cx="837995" cy="83799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75A170-08BD-43EE-BCFD-AD9FB80F4E2C}">
      <dsp:nvSpPr>
        <dsp:cNvPr id="0" name=""/>
        <dsp:cNvSpPr/>
      </dsp:nvSpPr>
      <dsp:spPr>
        <a:xfrm>
          <a:off x="1759790" y="651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Kennismaking</a:t>
          </a:r>
        </a:p>
      </dsp:txBody>
      <dsp:txXfrm>
        <a:off x="1759790" y="651"/>
        <a:ext cx="5098209" cy="1523627"/>
      </dsp:txXfrm>
    </dsp:sp>
    <dsp:sp modelId="{3065F224-C2E5-43DF-A4EC-AE2180B7BE5D}">
      <dsp:nvSpPr>
        <dsp:cNvPr id="0" name=""/>
        <dsp:cNvSpPr/>
      </dsp:nvSpPr>
      <dsp:spPr>
        <a:xfrm>
          <a:off x="0" y="1905186"/>
          <a:ext cx="6858000" cy="15236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FE9327-AFCC-4061-BACC-834DAA03FD95}">
      <dsp:nvSpPr>
        <dsp:cNvPr id="0" name=""/>
        <dsp:cNvSpPr/>
      </dsp:nvSpPr>
      <dsp:spPr>
        <a:xfrm>
          <a:off x="460897" y="2248002"/>
          <a:ext cx="837995" cy="83799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55E98-BE6C-4AA0-A135-6644BEF081F8}">
      <dsp:nvSpPr>
        <dsp:cNvPr id="0" name=""/>
        <dsp:cNvSpPr/>
      </dsp:nvSpPr>
      <dsp:spPr>
        <a:xfrm>
          <a:off x="1759790" y="1905186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Afspraken</a:t>
          </a:r>
        </a:p>
      </dsp:txBody>
      <dsp:txXfrm>
        <a:off x="1759790" y="1905186"/>
        <a:ext cx="5098209" cy="1523627"/>
      </dsp:txXfrm>
    </dsp:sp>
    <dsp:sp modelId="{73901C7A-DF1B-421E-A474-79195031CF91}">
      <dsp:nvSpPr>
        <dsp:cNvPr id="0" name=""/>
        <dsp:cNvSpPr/>
      </dsp:nvSpPr>
      <dsp:spPr>
        <a:xfrm>
          <a:off x="0" y="3809720"/>
          <a:ext cx="6858000" cy="152362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80B69-6E3D-4D16-B093-53F6B7EF236E}">
      <dsp:nvSpPr>
        <dsp:cNvPr id="0" name=""/>
        <dsp:cNvSpPr/>
      </dsp:nvSpPr>
      <dsp:spPr>
        <a:xfrm>
          <a:off x="460897" y="4152537"/>
          <a:ext cx="837995" cy="83799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7FC247-E6CB-4B13-98D0-159FA35E01EB}">
      <dsp:nvSpPr>
        <dsp:cNvPr id="0" name=""/>
        <dsp:cNvSpPr/>
      </dsp:nvSpPr>
      <dsp:spPr>
        <a:xfrm>
          <a:off x="1759790" y="3809720"/>
          <a:ext cx="5098209" cy="15236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1251" tIns="161251" rIns="161251" bIns="161251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" sz="2500" kern="1200" dirty="0"/>
            <a:t>Vak inhoud NAH</a:t>
          </a:r>
        </a:p>
      </dsp:txBody>
      <dsp:txXfrm>
        <a:off x="1759790" y="3809720"/>
        <a:ext cx="5098209" cy="15236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2735D3-CA7F-4AD2-B408-1634A9B3D20B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426AD-7362-40A6-8291-20D5AF61990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1748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555D449-B875-4B8D-8E66-224D27E54C9A}" type="slidenum">
              <a:rPr lang="nl-NL" noProof="0" smtClean="0"/>
              <a:t>15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19266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1FC48-62C7-48F3-B2AC-163EC578D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3C21D88-3F16-4822-A6A4-003974D6E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F7A077E-289D-49F8-938E-F6DC3249E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B2ABD15-E097-4EF8-84FC-6AB541873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CF9B972-50C4-41B2-805B-0B2D76B58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70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9C80EF-467C-4506-AA2A-8D973629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83F1B89-6A77-4D65-9A84-FD179789E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88464E2-0523-42BB-ACDB-F5C687AF3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53F7BE-D219-43AF-A5AD-638BF6148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56F766-4918-4D4F-97B1-F73542F03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327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493F7E3-F5C8-4327-88EC-39761B1B13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34BACB6-F80D-4A38-8B41-81648CDCD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BEC8222-98A0-4581-AC7B-B39B98085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90A0EC-A15A-4D9F-9318-D6091AFBD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C62AAD-263F-457F-8209-76DA6185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665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604DA-9D12-4D68-9293-249B052DF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6F1BEB-419B-4C9A-877E-BE666804E7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D79BFD-B70B-4370-810F-7CF6B466F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396035-7811-45D0-80C7-D29E35DB1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81725F8-F362-46A1-B672-7182E143E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587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AD5E01-C4B9-4735-B999-9268E5B44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9D3ACF-6EB0-4228-B768-5A90FB624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2AB84FF-6AA5-4246-8911-7CEA1DB11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B49D040-02A8-4651-A12E-AC7296C58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4841679-4725-4512-A6DF-E69ABF667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19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29F696-1FDB-4343-B088-87F39E625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BA0EFA-ACB2-419C-A04F-A3A6A9D6D1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2663611-D968-48D8-97A5-0E959816F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7F3784D-F9CF-40B1-B7ED-CF14BD637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FFE4B28-556A-4173-9AD9-AB739D3D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2B66058-A612-414B-B791-A29FB4B4A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684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47F44-9EDD-4A7E-9592-6B1704D14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442F12C-DBCF-401F-916E-6D8BDA744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A8D54B7-BB4A-4467-9310-2ACE381267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BAC8C809-4430-46A2-A666-10104A499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D6B3BF6-2C5D-431C-B3B3-8780FD1DCE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EC517FB-FEFF-47EB-B1A8-0492EF778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5FB46F1-7E3B-444F-9B70-30BAEDEAE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DCD2635-8C77-44DB-AA63-75FC5683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5257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53B3B-9B89-4EE8-AB54-A6BDB8C48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A995EB8D-5826-4C2C-AC03-8D81A5295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428FA6F-A10B-4F4D-BEEE-DDB420CF0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93D8178-4E62-47F0-9B50-E3318E56C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9785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0300BFA-EF29-4EE5-ACD6-46659A25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208596E5-177A-4101-8CA8-B66BF28CF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2FAF62A-B6DC-415E-AD3B-750715226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428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F85300-4050-4923-A8F2-0DB7CDE51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3EFB65-F9E8-4BEE-8B14-20C33A8D6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D77F9665-117B-4840-A99B-F89F731271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75F961-A37A-4E15-A65A-F068CD507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97C00D2-B0BF-4DB9-B96D-9BD632F88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53EB495-FE91-4EEE-B3F7-D9662652C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129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415BF0-B95E-43A7-9286-E4E1277D9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E2778EF-6F5D-4E0D-BF3B-EFB99C8072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D7B0824-C4EB-417D-AF5A-178A7C55A7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2CCC244-71C9-4777-A21A-31D35B866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D05817-3C8C-4071-9582-6CE6940CF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9C030A-C92C-40A8-835D-415F0778E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80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7874C421-2DB3-48E2-837C-A3936404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661C64A-22B4-44E9-8712-21E1BF9F3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1372596-796E-4EED-B07D-BA23BEA0BA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80C05-7E0F-40A8-902D-EC8EB14157E8}" type="datetimeFigureOut">
              <a:rPr lang="nl-NL" smtClean="0"/>
              <a:t>20-9-2020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06C661A-CA4E-4E4B-87B3-CBF78F290E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53C4446-A40E-4BC6-A2BC-62BFDD47D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1B683-EE19-4F61-9936-03A5002132B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31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7.png"/><Relationship Id="rId4" Type="http://schemas.openxmlformats.org/officeDocument/2006/relationships/hyperlink" Target="https://forms.office.com/Pages/ResponsePage.aspx?id=DQSIkWdsW0yxEjajBLZtrQAAAAAAAAAAAAZAAI1Y3RxUQUYzR0NDUEVEVks3STY3TFIyNVk2MFBKOC4u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11.sv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5EwKDTHKBSQ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s://www.bing.com/videos/search?q=schoonmaak+oudere&amp;&amp;view=detail&amp;mid=49A7BE4194824902FC2849A7BE4194824902FC28&amp;rvsmid=EF520F2620221DEEDC20EF520F2620221DEEDC20&amp;FORM=VDRVR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637F953-01AA-4C28-9D95-C4C0D7A6E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Huiskunde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50C9F27-887D-49D4-9996-C42A78531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FFFFFF"/>
                </a:solidFill>
              </a:rPr>
              <a:t>Joanna Varela</a:t>
            </a:r>
          </a:p>
        </p:txBody>
      </p:sp>
    </p:spTree>
    <p:extLst>
      <p:ext uri="{BB962C8B-B14F-4D97-AF65-F5344CB8AC3E}">
        <p14:creationId xmlns:p14="http://schemas.microsoft.com/office/powerpoint/2010/main" val="2434983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09C99E-CBBA-42DE-B6E0-E4C022F9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3213" y="-709507"/>
            <a:ext cx="8393346" cy="264483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rtl="0" fontAlgn="base"/>
            <a:r>
              <a:rPr lang="nl-NL" sz="2800" b="0" i="0" u="none" strike="noStrike" dirty="0">
                <a:solidFill>
                  <a:schemeClr val="accent1">
                    <a:lumMod val="75000"/>
                  </a:schemeClr>
                </a:solidFill>
                <a:effectLst/>
                <a:latin typeface="Trebuchet MS" panose="020B0603020202020204" pitchFamily="34" charset="0"/>
              </a:rPr>
              <a:t>Past de voorschriften, protocollen en richtlijnen op het gebied van hygiëne, veiligheid, ergonomie, milieu en kostenbesparing toe.</a:t>
            </a:r>
            <a:endParaRPr lang="en-US" sz="2800" kern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kstvak 27">
            <a:extLst>
              <a:ext uri="{FF2B5EF4-FFF2-40B4-BE49-F238E27FC236}">
                <a16:creationId xmlns:a16="http://schemas.microsoft.com/office/drawing/2014/main" id="{0079D5E2-97C1-4760-A63C-25D630A07AFB}"/>
              </a:ext>
            </a:extLst>
          </p:cNvPr>
          <p:cNvSpPr txBox="1"/>
          <p:nvPr/>
        </p:nvSpPr>
        <p:spPr>
          <a:xfrm>
            <a:off x="1780463" y="1935332"/>
            <a:ext cx="8791588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/>
            <a:r>
              <a:rPr lang="nl-NL" sz="20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nl-NL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Door voldoende hygiëne en juiste bewaarvoorschriften voedsel: kun je voedselvergiftiging voorkomen. (goede persoonlijke hygiëne en een schone keuken).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</a:p>
          <a:p>
            <a:pPr marL="342900" indent="-342900"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De volgende maatregelen kun je nemen voor je persoonlijke hygiëne: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Zorg voor schone handen met korte nagels en geen sieraden.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Bedek ontstoken wonden aan handen, armen of gezicht goed. Vermijd bij steenpuisten elk contact met voedsel (voor anderen).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Houd je haar en/of baard schoon; lang haar moet opgebonden, opgestoken of met een mutsje bedekt worden.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Was de handen na gebruik van het toilet.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rgbClr val="404040"/>
                </a:solidFill>
                <a:effectLst/>
                <a:latin typeface="Trebuchet MS" panose="020B0603020202020204" pitchFamily="34" charset="0"/>
              </a:rPr>
              <a:t>Draag bij ernstige verkoudheid of keelontsteking een monddoekje.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l-N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11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3">
            <a:extLst>
              <a:ext uri="{FF2B5EF4-FFF2-40B4-BE49-F238E27FC236}">
                <a16:creationId xmlns:a16="http://schemas.microsoft.com/office/drawing/2014/main" id="{3F24A09B-713F-43FC-AB6E-B88083968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434F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74B9B-455E-4DF6-8ADE-B06E74699C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6744" y="640080"/>
            <a:ext cx="4173905" cy="55778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 fontAlgn="base"/>
            <a:r>
              <a:rPr lang="en-US" sz="1800" b="1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Veilig</a:t>
            </a: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1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werken</a:t>
            </a: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valongelukken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te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voorkomen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-&gt; de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keukenvloer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schoonhouden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. 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Ruim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gemorste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etenswaren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,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gemorst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water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vet direct op. 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Bij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werken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met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heet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water of vet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bestaat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de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kans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op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verbranding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.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Pannen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niet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over de rand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draai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je de steel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naar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‘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binnen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’. 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Niet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te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veel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water in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kookpannen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ze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mogen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niet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overstromen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als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je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ze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 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verschuift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.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1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Ergonomisch</a:t>
            </a:r>
            <a:r>
              <a:rPr lang="en-US" sz="1800" b="1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1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werken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: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Door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juist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gebruik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van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materialen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hulpmiddelen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,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zorg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je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voor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goede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lichaamshouding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(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ergonomisch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werken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).</a:t>
            </a:r>
            <a: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​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Voorkomen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lichamelijke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klachten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en</a:t>
            </a:r>
            <a:r>
              <a:rPr lang="en-US" sz="1800" b="0" i="0" u="none" strike="noStrike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1800" b="0" i="0" u="none" strike="noStrike" kern="1200" dirty="0" err="1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  <a:t>ziekteverzuim</a:t>
            </a:r>
            <a:br>
              <a:rPr lang="en-US" sz="1800" b="0" i="0" kern="1200" dirty="0"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rPr>
            </a:br>
            <a:endParaRPr lang="en-US" sz="1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032" name="Straight Connector 75">
            <a:extLst>
              <a:ext uri="{FF2B5EF4-FFF2-40B4-BE49-F238E27FC236}">
                <a16:creationId xmlns:a16="http://schemas.microsoft.com/office/drawing/2014/main" id="{0B91AB35-C3B4-4B70-B3DD-13D63B7DA2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3975" y="2423149"/>
            <a:ext cx="0" cy="201168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>
            <a:extLst>
              <a:ext uri="{FF2B5EF4-FFF2-40B4-BE49-F238E27FC236}">
                <a16:creationId xmlns:a16="http://schemas.microsoft.com/office/drawing/2014/main" id="{53867BE6-2E2C-44F1-8BCC-EF01FD944E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3" r="1" b="6455"/>
          <a:stretch/>
        </p:blipFill>
        <p:spPr bwMode="auto">
          <a:xfrm>
            <a:off x="6096000" y="2193697"/>
            <a:ext cx="5459470" cy="2471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208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4" name="Rectangle 72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727E86E-C2C4-4C88-A37E-9EE1EB48E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/>
          </a:bodyPr>
          <a:lstStyle/>
          <a:p>
            <a:r>
              <a:rPr lang="nl-NL" b="1" i="0">
                <a:effectLst/>
                <a:latin typeface="Trebuchet MS" panose="020B0603020202020204" pitchFamily="34" charset="0"/>
              </a:rPr>
              <a:t>Milieubewust werken:</a:t>
            </a:r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345909-56F2-490A-974B-58AD3D604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>
                <a:effectLst/>
                <a:latin typeface="Trebuchet MS" panose="020B0603020202020204" pitchFamily="34" charset="0"/>
              </a:rPr>
              <a:t>Vooral bij de inkoop van levensmiddelen kun je milieubewust werken: beperk wegwerpartikelen of dubbele verpakkingen.</a:t>
            </a:r>
            <a:r>
              <a:rPr lang="en-US" sz="2000" b="0" i="0">
                <a:effectLst/>
                <a:latin typeface="Trebuchet MS" panose="020B0603020202020204" pitchFamily="34" charset="0"/>
              </a:rPr>
              <a:t>​</a:t>
            </a:r>
            <a:endParaRPr lang="en-US" sz="2000" b="0" i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2000" b="0" i="0">
                <a:effectLst/>
                <a:latin typeface="Trebuchet MS" panose="020B0603020202020204" pitchFamily="34" charset="0"/>
              </a:rPr>
              <a:t>​</a:t>
            </a:r>
            <a:endParaRPr lang="nl-NL" sz="2000" b="0" i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>
                <a:effectLst/>
                <a:latin typeface="Trebuchet MS" panose="020B0603020202020204" pitchFamily="34" charset="0"/>
              </a:rPr>
              <a:t>Koop bij voorkeur statiegeldflessen. </a:t>
            </a:r>
            <a:r>
              <a:rPr lang="en-US" sz="2000" b="0" i="0">
                <a:effectLst/>
                <a:latin typeface="Trebuchet MS" panose="020B0603020202020204" pitchFamily="34" charset="0"/>
              </a:rPr>
              <a:t>​</a:t>
            </a:r>
            <a:endParaRPr lang="en-US" sz="2000" b="0" i="0">
              <a:effectLst/>
              <a:latin typeface="Arial" panose="020B0604020202020204" pitchFamily="34" charset="0"/>
            </a:endParaRPr>
          </a:p>
          <a:p>
            <a:pPr rtl="0" fontAlgn="base"/>
            <a:r>
              <a:rPr lang="nl-NL" sz="2000" b="0" i="0">
                <a:effectLst/>
                <a:latin typeface="Trebuchet MS" panose="020B0603020202020204" pitchFamily="34" charset="0"/>
              </a:rPr>
              <a:t>​</a:t>
            </a:r>
            <a:endParaRPr lang="nl-NL" sz="2000" b="0" i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>
                <a:effectLst/>
                <a:latin typeface="Trebuchet MS" panose="020B0603020202020204" pitchFamily="34" charset="0"/>
              </a:rPr>
              <a:t>Afvalverwerking: soorten keukenafval gescheiden. Voorbeeld wegwerpglas naar de glasbak.</a:t>
            </a:r>
            <a:r>
              <a:rPr lang="en-US" sz="2000" b="0" i="0">
                <a:effectLst/>
                <a:latin typeface="Trebuchet MS" panose="020B0603020202020204" pitchFamily="34" charset="0"/>
              </a:rPr>
              <a:t>​</a:t>
            </a:r>
            <a:endParaRPr lang="en-US" sz="2000" b="0" i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2000" b="0" i="0">
                <a:effectLst/>
                <a:latin typeface="Trebuchet MS" panose="020B0603020202020204" pitchFamily="34" charset="0"/>
              </a:rPr>
              <a:t>​</a:t>
            </a:r>
            <a:endParaRPr lang="nl-NL" sz="2000" b="0" i="0">
              <a:effectLst/>
              <a:latin typeface="Arial" panose="020B0604020202020204" pitchFamily="34" charset="0"/>
            </a:endParaRPr>
          </a:p>
          <a:p>
            <a:endParaRPr lang="nl-NL" sz="2000"/>
          </a:p>
        </p:txBody>
      </p:sp>
      <p:sp>
        <p:nvSpPr>
          <p:cNvPr id="2055" name="Oval 74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E637285B-C5CD-4E72-9754-5E4D1B9DF1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45" r="3" b="20131"/>
          <a:stretch/>
        </p:blipFill>
        <p:spPr bwMode="auto"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6" name="Arc 76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40A65AC-8709-4FBC-B52A-49E455067D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1" r="1029" b="-2"/>
          <a:stretch/>
        </p:blipFill>
        <p:spPr bwMode="auto"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006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fbeelding met binnen, keuken, voedsel, pot&#10;&#10;Automatisch gegenereerde beschrijving">
            <a:extLst>
              <a:ext uri="{FF2B5EF4-FFF2-40B4-BE49-F238E27FC236}">
                <a16:creationId xmlns:a16="http://schemas.microsoft.com/office/drawing/2014/main" id="{9F9E8606-7168-453A-8729-84339BC64E3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504" b="975"/>
          <a:stretch/>
        </p:blipFill>
        <p:spPr bwMode="auto">
          <a:xfrm>
            <a:off x="-1" y="10"/>
            <a:ext cx="1219200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26DB2A-F533-462E-8448-B9FE027D5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 fontScale="90000"/>
          </a:bodyPr>
          <a:lstStyle/>
          <a:p>
            <a:pPr algn="ctr"/>
            <a:r>
              <a:rPr lang="nl-NL" sz="3600" b="1" i="0" u="none" strike="noStrike" dirty="0">
                <a:effectLst/>
                <a:latin typeface="Trebuchet MS" panose="020B0603020202020204" pitchFamily="34" charset="0"/>
              </a:rPr>
              <a:t>Kostenbesparend werken</a:t>
            </a:r>
            <a:r>
              <a:rPr lang="nl-NL" sz="3600" b="0" i="0" u="none" strike="noStrike" dirty="0">
                <a:effectLst/>
                <a:latin typeface="Trebuchet MS" panose="020B0603020202020204" pitchFamily="34" charset="0"/>
              </a:rPr>
              <a:t>:</a:t>
            </a:r>
            <a:r>
              <a:rPr lang="nl-NL" sz="3600" b="0" i="0" dirty="0">
                <a:effectLst/>
                <a:latin typeface="Trebuchet MS" panose="020B0603020202020204" pitchFamily="34" charset="0"/>
              </a:rPr>
              <a:t>​</a:t>
            </a:r>
            <a:br>
              <a:rPr lang="nl-NL" sz="3600" b="0" i="0" dirty="0">
                <a:effectLst/>
                <a:latin typeface="Segoe UI" panose="020B0502040204020203" pitchFamily="34" charset="0"/>
              </a:rPr>
            </a:br>
            <a:endParaRPr lang="nl-NL" sz="3600" dirty="0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438C40-45B9-4CE3-991D-3139ED717B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anchor="ctr"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nl-NL" sz="1500" b="0" i="0" u="none" strike="noStrike" dirty="0">
                <a:effectLst/>
                <a:latin typeface="Trebuchet MS" panose="020B0603020202020204" pitchFamily="34" charset="0"/>
              </a:rPr>
              <a:t>ingrediënten zorgvuldig wegen en schakel de elektrische kookplaten vijf minuten voor het opdienen uit.</a:t>
            </a:r>
            <a:r>
              <a:rPr lang="en-US" sz="1500" b="0" i="0" dirty="0">
                <a:effectLst/>
                <a:latin typeface="Trebuchet MS" panose="020B0603020202020204" pitchFamily="34" charset="0"/>
              </a:rPr>
              <a:t>​</a:t>
            </a:r>
            <a:endParaRPr lang="en-US" sz="1500" b="0" i="0" dirty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1500" b="0" i="0" u="none" strike="noStrike" dirty="0">
                <a:effectLst/>
                <a:latin typeface="Trebuchet MS" panose="020B0603020202020204" pitchFamily="34" charset="0"/>
              </a:rPr>
              <a:t>Houd de pan tijdens het koken gesloten.</a:t>
            </a:r>
            <a:r>
              <a:rPr lang="en-US" sz="1500" b="0" i="0" dirty="0">
                <a:effectLst/>
                <a:latin typeface="Trebuchet MS" panose="020B0603020202020204" pitchFamily="34" charset="0"/>
              </a:rPr>
              <a:t>​</a:t>
            </a:r>
            <a:endParaRPr lang="en-US" sz="1500" b="0" i="0" dirty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1500" b="0" i="0" u="none" strike="noStrike" dirty="0">
                <a:effectLst/>
                <a:latin typeface="Trebuchet MS" panose="020B0603020202020204" pitchFamily="34" charset="0"/>
              </a:rPr>
              <a:t>Tijdens koken; de pit lager draaien, </a:t>
            </a:r>
            <a:r>
              <a:rPr lang="en-US" sz="1500" b="0" i="0" dirty="0">
                <a:effectLst/>
                <a:latin typeface="Trebuchet MS" panose="020B0603020202020204" pitchFamily="34" charset="0"/>
              </a:rPr>
              <a:t>​</a:t>
            </a:r>
            <a:endParaRPr lang="en-US" sz="1500" b="0" i="0" dirty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1500" b="0" i="0" u="none" strike="noStrike" dirty="0">
                <a:effectLst/>
                <a:latin typeface="Trebuchet MS" panose="020B0603020202020204" pitchFamily="34" charset="0"/>
              </a:rPr>
              <a:t>Gebruik niet te grote elektrische platen. </a:t>
            </a:r>
            <a:r>
              <a:rPr lang="en-US" sz="1500" b="0" i="0" dirty="0">
                <a:effectLst/>
                <a:latin typeface="Trebuchet MS" panose="020B0603020202020204" pitchFamily="34" charset="0"/>
              </a:rPr>
              <a:t>​</a:t>
            </a:r>
            <a:endParaRPr lang="en-US" sz="1500" b="0" i="0" dirty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1500" b="0" i="0" u="none" strike="noStrike" dirty="0">
                <a:effectLst/>
                <a:latin typeface="Trebuchet MS" panose="020B0603020202020204" pitchFamily="34" charset="0"/>
              </a:rPr>
              <a:t>Zorg bij een gasfornuis ervoor dat de vlam midden onder de pan zit.</a:t>
            </a:r>
            <a:endParaRPr lang="en-US" sz="1500" b="0" i="0" dirty="0">
              <a:effectLst/>
              <a:latin typeface="Arial" panose="020B0604020202020204" pitchFamily="34" charset="0"/>
            </a:endParaRPr>
          </a:p>
          <a:p>
            <a:endParaRPr lang="nl-NL" sz="1500" dirty="0"/>
          </a:p>
        </p:txBody>
      </p:sp>
    </p:spTree>
    <p:extLst>
      <p:ext uri="{BB962C8B-B14F-4D97-AF65-F5344CB8AC3E}">
        <p14:creationId xmlns:p14="http://schemas.microsoft.com/office/powerpoint/2010/main" val="3331551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CEB64-22D2-4F77-92C8-7DAF57B23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6878" y="629266"/>
            <a:ext cx="6422849" cy="1676603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95B82D5-A8BB-45BF-BED8-C7B206892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6008" cy="6858000"/>
          </a:xfrm>
          <a:prstGeom prst="rect">
            <a:avLst/>
          </a:prstGeom>
          <a:solidFill>
            <a:srgbClr val="195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ounded Rectangle 9">
            <a:extLst>
              <a:ext uri="{FF2B5EF4-FFF2-40B4-BE49-F238E27FC236}">
                <a16:creationId xmlns:a16="http://schemas.microsoft.com/office/drawing/2014/main" id="{296C61EC-FBF4-4216-BE67-6C864D30A0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632" y="484632"/>
            <a:ext cx="3666744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C4250DD-76E8-4E8D-A831-162EAF7471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2632" y="803049"/>
            <a:ext cx="2470743" cy="247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0FA00C51-D6D6-4A85-B8E8-3EBD41B89B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4672" y="4181145"/>
            <a:ext cx="3026663" cy="998798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D6D6F2-B92C-4B70-844D-B744B6E1BB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6880" y="2438400"/>
            <a:ext cx="6422848" cy="3785419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nl-NL" sz="1700" b="1" i="0" u="none" strike="noStrike">
                <a:effectLst/>
                <a:latin typeface="Trebuchet MS" panose="020B0603020202020204" pitchFamily="34" charset="0"/>
              </a:rPr>
              <a:t>HACCP </a:t>
            </a:r>
            <a:r>
              <a:rPr lang="nl-NL" sz="1700" b="0" i="0" u="none" strike="noStrike">
                <a:effectLst/>
                <a:latin typeface="Trebuchet MS" panose="020B0603020202020204" pitchFamily="34" charset="0"/>
              </a:rPr>
              <a:t>(Hazard Analysis and Critical Control Points) = </a:t>
            </a:r>
            <a:r>
              <a:rPr lang="nl-NL" sz="1700" b="0" i="0" u="sng">
                <a:effectLst/>
                <a:latin typeface="Trebuchet MS" panose="020B0603020202020204" pitchFamily="34" charset="0"/>
              </a:rPr>
              <a:t>voedselveiligheidssysteem</a:t>
            </a:r>
            <a:r>
              <a:rPr lang="nl-NL" sz="1700" b="0" i="0" u="none" strike="noStrike">
                <a:effectLst/>
                <a:latin typeface="Trebuchet MS" panose="020B0603020202020204" pitchFamily="34" charset="0"/>
              </a:rPr>
              <a:t>. </a:t>
            </a:r>
            <a:r>
              <a:rPr lang="en-US" sz="1700" b="0" i="0">
                <a:effectLst/>
                <a:latin typeface="Trebuchet MS" panose="020B0603020202020204" pitchFamily="34" charset="0"/>
              </a:rPr>
              <a:t>​</a:t>
            </a:r>
            <a:endParaRPr lang="en-US" sz="1700" b="0" i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1700" b="0" i="0" u="none" strike="noStrike">
                <a:effectLst/>
                <a:latin typeface="Trebuchet MS" panose="020B0603020202020204" pitchFamily="34" charset="0"/>
              </a:rPr>
              <a:t>Voorkomen dat de veiligheid van het eten in gevaar komt.</a:t>
            </a:r>
            <a:r>
              <a:rPr lang="en-US" sz="1700" b="0" i="0">
                <a:effectLst/>
                <a:latin typeface="Trebuchet MS" panose="020B0603020202020204" pitchFamily="34" charset="0"/>
              </a:rPr>
              <a:t>​</a:t>
            </a:r>
            <a:endParaRPr lang="en-US" sz="1700" b="0" i="0">
              <a:effectLst/>
              <a:latin typeface="Arial" panose="020B0604020202020204" pitchFamily="34" charset="0"/>
            </a:endParaRPr>
          </a:p>
          <a:p>
            <a:pPr rtl="0" fontAlgn="base"/>
            <a:r>
              <a:rPr lang="nl-NL" sz="1700" b="0" i="0">
                <a:effectLst/>
                <a:latin typeface="Trebuchet MS" panose="020B0603020202020204" pitchFamily="34" charset="0"/>
              </a:rPr>
              <a:t>​</a:t>
            </a:r>
            <a:endParaRPr lang="nl-NL" sz="1700" b="0" i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1700" b="1" i="0" u="none" strike="noStrike">
                <a:effectLst/>
                <a:latin typeface="Trebuchet MS" panose="020B0603020202020204" pitchFamily="34" charset="0"/>
              </a:rPr>
              <a:t>De Nederlandse Voedsel- en Warenautoriteit (NVWA</a:t>
            </a:r>
            <a:r>
              <a:rPr lang="nl-NL" sz="1700" b="0" i="0" u="none" strike="noStrike">
                <a:effectLst/>
                <a:latin typeface="Trebuchet MS" panose="020B0603020202020204" pitchFamily="34" charset="0"/>
              </a:rPr>
              <a:t>) ziet erop toe dat het eten veilig is.  </a:t>
            </a:r>
            <a:r>
              <a:rPr lang="en-US" sz="1700" b="0" i="0">
                <a:effectLst/>
                <a:latin typeface="Trebuchet MS" panose="020B0603020202020204" pitchFamily="34" charset="0"/>
              </a:rPr>
              <a:t>​</a:t>
            </a:r>
            <a:endParaRPr lang="en-US" sz="1700" b="0" i="0">
              <a:effectLst/>
              <a:latin typeface="Arial" panose="020B0604020202020204" pitchFamily="34" charset="0"/>
            </a:endParaRPr>
          </a:p>
          <a:p>
            <a:pPr rtl="0" fontAlgn="base"/>
            <a:r>
              <a:rPr lang="nl-NL" sz="1700" b="0" i="0" u="none" strike="noStrike">
                <a:effectLst/>
                <a:latin typeface="Trebuchet MS" panose="020B0603020202020204" pitchFamily="34" charset="0"/>
              </a:rPr>
              <a:t>     (aan de hand van regels voor voedselveiligheid;</a:t>
            </a:r>
            <a:r>
              <a:rPr lang="en-US" sz="1700" b="0" i="0">
                <a:effectLst/>
                <a:latin typeface="Trebuchet MS" panose="020B0603020202020204" pitchFamily="34" charset="0"/>
              </a:rPr>
              <a:t>​</a:t>
            </a:r>
            <a:endParaRPr lang="en-US" sz="1700" b="0" i="0">
              <a:effectLst/>
              <a:latin typeface="Arial" panose="020B0604020202020204" pitchFamily="34" charset="0"/>
            </a:endParaRPr>
          </a:p>
          <a:p>
            <a:pPr rtl="0" fontAlgn="base"/>
            <a:r>
              <a:rPr lang="nl-NL" sz="1700" b="0" i="0" u="none" strike="noStrike">
                <a:effectLst/>
                <a:latin typeface="Trebuchet MS" panose="020B0603020202020204" pitchFamily="34" charset="0"/>
              </a:rPr>
              <a:t>     vastgelegd in de Warenwet of in Europese wetgeving)</a:t>
            </a:r>
            <a:r>
              <a:rPr lang="en-US" sz="1700" b="0" i="0">
                <a:effectLst/>
                <a:latin typeface="Trebuchet MS" panose="020B0603020202020204" pitchFamily="34" charset="0"/>
              </a:rPr>
              <a:t>​</a:t>
            </a:r>
            <a:endParaRPr lang="en-US" sz="1700" b="0" i="0">
              <a:effectLst/>
              <a:latin typeface="Arial" panose="020B0604020202020204" pitchFamily="34" charset="0"/>
            </a:endParaRPr>
          </a:p>
          <a:p>
            <a:pPr rtl="0" fontAlgn="base"/>
            <a:r>
              <a:rPr lang="nl-NL" sz="1700" b="0" i="0">
                <a:effectLst/>
                <a:latin typeface="Trebuchet MS" panose="020B0603020202020204" pitchFamily="34" charset="0"/>
              </a:rPr>
              <a:t>​</a:t>
            </a:r>
            <a:endParaRPr lang="nl-NL" sz="1700" b="0" i="0">
              <a:effectLst/>
              <a:latin typeface="Arial" panose="020B0604020202020204" pitchFamily="34" charset="0"/>
            </a:endParaRP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nl-NL" sz="1700" b="0" i="0" u="none" strike="noStrike">
                <a:effectLst/>
                <a:latin typeface="Trebuchet MS" panose="020B0603020202020204" pitchFamily="34" charset="0"/>
              </a:rPr>
              <a:t>Hoe gaat het in de praktijk?</a:t>
            </a:r>
            <a:r>
              <a:rPr lang="en-US" sz="1700" b="0" i="0">
                <a:effectLst/>
                <a:latin typeface="Trebuchet MS" panose="020B0603020202020204" pitchFamily="34" charset="0"/>
              </a:rPr>
              <a:t>​</a:t>
            </a:r>
            <a:endParaRPr lang="en-US" sz="1700" b="0" i="0">
              <a:effectLst/>
              <a:latin typeface="Arial" panose="020B0604020202020204" pitchFamily="34" charset="0"/>
            </a:endParaRPr>
          </a:p>
          <a:p>
            <a:r>
              <a:rPr lang="nl-NL" sz="1700" b="0" i="0" u="none" strike="noStrike">
                <a:effectLst/>
                <a:latin typeface="Trebuchet MS" panose="020B0603020202020204" pitchFamily="34" charset="0"/>
              </a:rPr>
              <a:t>    </a:t>
            </a:r>
            <a:r>
              <a:rPr lang="nl-NL" sz="1700" u="sng">
                <a:latin typeface="Trebuchet MS" panose="020B0603020202020204" pitchFamily="34" charset="0"/>
              </a:rPr>
              <a:t>https://www.youtube.com/watch?v=EuWWQqnEZzo</a:t>
            </a:r>
            <a:endParaRPr lang="nl-NL" sz="1700"/>
          </a:p>
        </p:txBody>
      </p:sp>
    </p:spTree>
    <p:extLst>
      <p:ext uri="{BB962C8B-B14F-4D97-AF65-F5344CB8AC3E}">
        <p14:creationId xmlns:p14="http://schemas.microsoft.com/office/powerpoint/2010/main" val="1966229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kern="12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Evaluatie invullen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04672" y="2421683"/>
            <a:ext cx="4765949" cy="3353476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b="1" u="sng">
                <a:solidFill>
                  <a:srgbClr val="000000"/>
                </a:solidFill>
                <a:effectLst/>
                <a:hlinkClick r:id="rId4"/>
              </a:rPr>
              <a:t>https://forms.office.com/Pages/ResponsePage.aspx?id=DQSIkWdsW0yxEjajBLZtrQAAAAAAAAAAAAZAAI1Y3RxUQUYzR0NDUEVEVks3STY3TFIyNVk2MFBKOC4u</a:t>
            </a:r>
            <a:endParaRPr lang="en-US" sz="1800">
              <a:solidFill>
                <a:srgbClr val="000000"/>
              </a:solidFill>
              <a:effectLst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Tijdelijke aanduiding voor inhoud 4">
            <a:extLst>
              <a:ext uri="{FF2B5EF4-FFF2-40B4-BE49-F238E27FC236}">
                <a16:creationId xmlns:a16="http://schemas.microsoft.com/office/drawing/2014/main" id="{AF01C08E-3904-45FC-8B68-FF302BAF7B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7708392" y="1819656"/>
            <a:ext cx="4142232" cy="414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74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DDCFBC2F-0670-440F-A69D-0E0599884C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85712" y="609599"/>
            <a:ext cx="2839514" cy="1741412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/>
              <a:t>Joanna Varela</a:t>
            </a:r>
          </a:p>
          <a:p>
            <a:r>
              <a:rPr lang="en-US" sz="2900" dirty="0"/>
              <a:t>42 </a:t>
            </a:r>
            <a:r>
              <a:rPr lang="en-US" sz="2900" dirty="0" err="1"/>
              <a:t>jaar</a:t>
            </a:r>
            <a:r>
              <a:rPr lang="en-US" sz="2900" dirty="0"/>
              <a:t> oud </a:t>
            </a:r>
          </a:p>
          <a:p>
            <a:r>
              <a:rPr lang="en-US" sz="2900" dirty="0"/>
              <a:t>Docent </a:t>
            </a:r>
            <a:r>
              <a:rPr lang="en-US" sz="2900" dirty="0" err="1"/>
              <a:t>i.o</a:t>
            </a:r>
            <a:r>
              <a:rPr lang="en-US" sz="2900" dirty="0"/>
              <a:t>. 3e </a:t>
            </a:r>
            <a:r>
              <a:rPr lang="en-US" sz="2900" dirty="0" err="1"/>
              <a:t>jaars</a:t>
            </a:r>
            <a:endParaRPr lang="en-US" sz="2900" dirty="0"/>
          </a:p>
          <a:p>
            <a:r>
              <a:rPr lang="en-US" sz="2900" dirty="0" err="1"/>
              <a:t>Vasculair</a:t>
            </a:r>
            <a:r>
              <a:rPr lang="en-US" sz="2900" dirty="0"/>
              <a:t> </a:t>
            </a:r>
            <a:r>
              <a:rPr lang="en-US" sz="2900" dirty="0" err="1"/>
              <a:t>diagnostisch</a:t>
            </a:r>
            <a:r>
              <a:rPr lang="en-US" sz="2900" dirty="0"/>
              <a:t> </a:t>
            </a:r>
            <a:r>
              <a:rPr lang="en-US" sz="2900" dirty="0" err="1"/>
              <a:t>laborant</a:t>
            </a:r>
            <a:endParaRPr lang="en-US" sz="2900" dirty="0"/>
          </a:p>
          <a:p>
            <a:r>
              <a:rPr lang="en-US" sz="2900" dirty="0"/>
              <a:t>Wie </a:t>
            </a:r>
            <a:r>
              <a:rPr lang="en-US" sz="2900" dirty="0" err="1"/>
              <a:t>zijn</a:t>
            </a:r>
            <a:r>
              <a:rPr lang="en-US" sz="2900" dirty="0"/>
              <a:t> </a:t>
            </a:r>
            <a:r>
              <a:rPr lang="en-US" sz="2900" dirty="0" err="1"/>
              <a:t>jullie</a:t>
            </a:r>
            <a:r>
              <a:rPr lang="en-US" sz="2900" dirty="0"/>
              <a:t>?</a:t>
            </a:r>
          </a:p>
          <a:p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623A175E-E7F8-47FA-85FA-F35369A37F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 rtl="0">
              <a:defRPr lang="nl-nl"/>
            </a:defPPr>
            <a:lvl1pPr marL="0" algn="r" defTabSz="914400" rtl="0" eaLnBrk="1" latinLnBrk="0" hangingPunct="1">
              <a:defRPr sz="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>
              <a:spcAft>
                <a:spcPts val="600"/>
              </a:spcAft>
            </a:pPr>
            <a:fld id="{E584BC79-DC11-4B4D-9F88-DDD3EBEE1A6F}" type="datetime1">
              <a:rPr lang="nl-NL" smtClean="0"/>
              <a:pPr/>
              <a:t>20-9-2020</a:t>
            </a:fld>
            <a:endParaRPr lang="en-US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91DB1382-7276-49FA-9632-38D558F457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744487"/>
              </p:ext>
            </p:extLst>
          </p:nvPr>
        </p:nvGraphicFramePr>
        <p:xfrm>
          <a:off x="685800" y="609600"/>
          <a:ext cx="6858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ekstvak 12">
            <a:extLst>
              <a:ext uri="{FF2B5EF4-FFF2-40B4-BE49-F238E27FC236}">
                <a16:creationId xmlns:a16="http://schemas.microsoft.com/office/drawing/2014/main" id="{804AF7AA-2477-4F67-B9D9-D0198AAAF7F9}"/>
              </a:ext>
            </a:extLst>
          </p:cNvPr>
          <p:cNvSpPr txBox="1"/>
          <p:nvPr/>
        </p:nvSpPr>
        <p:spPr>
          <a:xfrm>
            <a:off x="8485712" y="2351011"/>
            <a:ext cx="2691275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Interactief samen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Check in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Kennisbundel aan, scherm delen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Respect voor elkaar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Steek een handje 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Laat elkaar uitpraten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Wees jezelf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Wat vinden jullie belangrijk?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400" dirty="0"/>
              <a:t>Verdieping op aanvraag</a:t>
            </a:r>
          </a:p>
          <a:p>
            <a:endParaRPr lang="nl-NL" dirty="0"/>
          </a:p>
        </p:txBody>
      </p:sp>
      <p:pic>
        <p:nvPicPr>
          <p:cNvPr id="16" name="Graphic 15" descr="Contour van grappig gezicht">
            <a:extLst>
              <a:ext uri="{FF2B5EF4-FFF2-40B4-BE49-F238E27FC236}">
                <a16:creationId xmlns:a16="http://schemas.microsoft.com/office/drawing/2014/main" id="{3D4329A9-00B8-49CE-821A-467EB676654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9695428" y="2541973"/>
            <a:ext cx="489751" cy="489751"/>
          </a:xfrm>
          <a:prstGeom prst="rect">
            <a:avLst/>
          </a:prstGeom>
        </p:spPr>
      </p:pic>
      <p:pic>
        <p:nvPicPr>
          <p:cNvPr id="18" name="Graphic 17" descr="Contour van huilend gezicht">
            <a:extLst>
              <a:ext uri="{FF2B5EF4-FFF2-40B4-BE49-F238E27FC236}">
                <a16:creationId xmlns:a16="http://schemas.microsoft.com/office/drawing/2014/main" id="{A0D2ACBE-A041-4A6D-B04F-DD563F1267A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91331" y="2546412"/>
            <a:ext cx="489751" cy="489751"/>
          </a:xfrm>
          <a:prstGeom prst="rect">
            <a:avLst/>
          </a:prstGeom>
        </p:spPr>
      </p:pic>
      <p:sp>
        <p:nvSpPr>
          <p:cNvPr id="19" name="Tekstvak 18">
            <a:extLst>
              <a:ext uri="{FF2B5EF4-FFF2-40B4-BE49-F238E27FC236}">
                <a16:creationId xmlns:a16="http://schemas.microsoft.com/office/drawing/2014/main" id="{09938976-4509-40E8-A038-BC3688E280F0}"/>
              </a:ext>
            </a:extLst>
          </p:cNvPr>
          <p:cNvSpPr txBox="1"/>
          <p:nvPr/>
        </p:nvSpPr>
        <p:spPr>
          <a:xfrm>
            <a:off x="8842159" y="5033638"/>
            <a:ext cx="26912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18324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4D6843F-2614-456E-B808-23AB8FA3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nl-NL" b="0" i="0" u="none" strike="noStrike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Wat zijn jullie verwachtingen van de lessen?</a:t>
            </a:r>
            <a:r>
              <a:rPr lang="nl-NL" b="0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​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4751159-FF53-4435-B18A-28C5C6421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endParaRPr lang="nl-NL" sz="2400">
              <a:solidFill>
                <a:srgbClr val="00000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F899BF3-BB81-487F-85DC-68BC9514B6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6763" y="0"/>
            <a:ext cx="53927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30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7D8406F-A09F-4C45-A87A-0C94F23DA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N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NL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volgende thema’s zullen behandeld worden:</a:t>
            </a:r>
            <a:br>
              <a:rPr lang="nl-NL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nl-NL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NL" sz="4000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8BD432-1F00-466D-AFB9-B91AC85B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SzPts val="1000"/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nl-NL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 hebben jullie vorige week behandeld</a:t>
            </a:r>
          </a:p>
          <a:p>
            <a:r>
              <a:rPr lang="en-US" sz="1800" dirty="0" err="1"/>
              <a:t>Deze</a:t>
            </a:r>
            <a:r>
              <a:rPr lang="en-US" sz="1800" dirty="0"/>
              <a:t> week ……</a:t>
            </a:r>
          </a:p>
          <a:p>
            <a:endParaRPr lang="nl-N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433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12188952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2" y="1"/>
            <a:ext cx="12191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3F2B760E-37D7-4665-98E5-D11CF29C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5661" y="1401859"/>
            <a:ext cx="3510845" cy="4054282"/>
          </a:xfrm>
        </p:spPr>
        <p:txBody>
          <a:bodyPr>
            <a:normAutofit/>
          </a:bodyPr>
          <a:lstStyle/>
          <a:p>
            <a:r>
              <a:rPr lang="nl-NL" sz="4000" b="0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Lesdoelen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EA9ADD6-D4F7-4467-9AD3-8EA797F6A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800" y="1553134"/>
            <a:ext cx="6128539" cy="3751732"/>
          </a:xfrm>
        </p:spPr>
        <p:txBody>
          <a:bodyPr anchor="ctr">
            <a:normAutofit/>
          </a:bodyPr>
          <a:lstStyle/>
          <a:p>
            <a:pPr algn="l" rtl="0" fontAlgn="base"/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     De student kan :</a:t>
            </a:r>
            <a:r>
              <a:rPr lang="nl-NL" sz="1600" b="0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​</a:t>
            </a:r>
            <a:endParaRPr lang="nl-NL" sz="1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De student kan de voorschriften, protocollen en richtlijnen op het gebied van hygiëne, veiligheid, ergonomie, milieu en kostenbesparing toepassen tijdens het ondersteunen bij textiel ,maaltijden, en schoonmaken.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16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nl-NL" sz="1600" b="0" i="0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​</a:t>
            </a:r>
            <a:endParaRPr lang="nl-NL" sz="1600" b="0" i="0" dirty="0">
              <a:solidFill>
                <a:schemeClr val="bg1"/>
              </a:solidFill>
              <a:effectLst/>
              <a:latin typeface="Segoe UI" panose="020B0502040204020203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1600" b="0" i="0" u="none" strike="noStrike" dirty="0">
                <a:solidFill>
                  <a:schemeClr val="bg1"/>
                </a:solidFill>
                <a:effectLst/>
                <a:latin typeface="Trebuchet MS" panose="020B0603020202020204" pitchFamily="34" charset="0"/>
              </a:rPr>
              <a:t>De student kan uitleggen bij welke instanties hulp gevraagd kan worden bij WMO.</a:t>
            </a:r>
            <a:endParaRPr lang="en-US" sz="1600" b="0" i="0" dirty="0"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  <a:p>
            <a:endParaRPr lang="nl-NL" sz="2200" dirty="0">
              <a:solidFill>
                <a:srgbClr val="FFFFFF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12188952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059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69972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3" name="Picture 72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B10B3D9-1C3A-4978-BB4A-8A10F5A9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340" y="802955"/>
            <a:ext cx="4766330" cy="1454051"/>
          </a:xfrm>
        </p:spPr>
        <p:txBody>
          <a:bodyPr>
            <a:normAutofit fontScale="90000"/>
          </a:bodyPr>
          <a:lstStyle/>
          <a:p>
            <a:r>
              <a:rPr lang="nl-NL" sz="3600" b="0" i="0" u="none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De Wet maatschappelijke ondersteuning: hulp vraag je aan via de gemeente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b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endParaRPr lang="nl-NL" sz="3600" dirty="0">
              <a:solidFill>
                <a:srgbClr val="000000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998789-9448-4FBA-B0F7-317756696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2" y="2421683"/>
            <a:ext cx="4765949" cy="3353476"/>
          </a:xfrm>
        </p:spPr>
        <p:txBody>
          <a:bodyPr anchor="t"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nl-NL" sz="1800" b="0" i="0" u="sng" strike="noStrike" dirty="0">
                <a:solidFill>
                  <a:srgbClr val="000000"/>
                </a:solidFill>
                <a:effectLst/>
                <a:latin typeface="Trebuchet MS" panose="020B0603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https://www.youtube.com/watch?v=5EwKDTHKBSQ</a:t>
            </a:r>
            <a:r>
              <a:rPr lang="nl-NL" sz="18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endParaRPr lang="nl-NL" sz="18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27121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8E97A092-1BA4-4AE4-87CA-232AF7886E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5" r="8327" b="1"/>
          <a:stretch/>
        </p:blipFill>
        <p:spPr bwMode="auto">
          <a:xfrm>
            <a:off x="7708392" y="2354024"/>
            <a:ext cx="4142232" cy="3073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Tijdelijke aanduiding voor inhoud 3">
            <a:extLst>
              <a:ext uri="{FF2B5EF4-FFF2-40B4-BE49-F238E27FC236}">
                <a16:creationId xmlns:a16="http://schemas.microsoft.com/office/drawing/2014/main" id="{62883B5D-0D05-4139-B681-DA3B753762C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7881" y="3597064"/>
            <a:ext cx="2228850" cy="222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03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3" name="Rectangle 8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5" name="Group 8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8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4B10B3D9-1C3A-4978-BB4A-8A10F5A91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endParaRPr lang="nl-NL" sz="400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0998789-9448-4FBA-B0F7-317756696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rtl="0" fontAlgn="base">
              <a:buFont typeface="Arial" panose="020B0604020202020204" pitchFamily="34" charset="0"/>
              <a:buChar char="•"/>
            </a:pPr>
            <a:r>
              <a:rPr lang="nl-NL" sz="2400" b="0" i="0" u="sng" strike="noStrike" dirty="0">
                <a:effectLst/>
                <a:latin typeface="Trebuchet MS" panose="020B0603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https://www.bing.com/videos/search?q=schoonmaak+oudere&amp;&amp;view=detail&amp;mid=49A7BE4194824902FC2849A7BE4194824902FC28&amp;rvsmid=EF520F2620221DEEDC20EF520F2620221DEEDC20&amp;FORM=VDRVRV</a:t>
            </a:r>
            <a:r>
              <a:rPr lang="nl-NL" sz="2400" b="0" i="0" dirty="0">
                <a:effectLst/>
                <a:latin typeface="Trebuchet MS" panose="020B0603020202020204" pitchFamily="34" charset="0"/>
              </a:rPr>
              <a:t>​</a:t>
            </a:r>
            <a:endParaRPr lang="nl-NL" sz="2400" b="0" i="0" dirty="0">
              <a:effectLst/>
              <a:latin typeface="Arial" panose="020B0604020202020204" pitchFamily="34" charset="0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9743D3D-FD17-448C-8615-77176E3D3D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528" y="2992818"/>
            <a:ext cx="3049535" cy="3049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28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B6C291-6CAF-46DF-ACFF-AADF0FD03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3C11A00-A2A3-417C-B33D-DC753ED7C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4" t="3964" r="3964" b="3964"/>
          <a:stretch>
            <a:fillRect/>
          </a:stretch>
        </p:blipFill>
        <p:spPr>
          <a:xfrm>
            <a:off x="0" y="1"/>
            <a:ext cx="12192000" cy="6857998"/>
          </a:xfrm>
          <a:custGeom>
            <a:avLst/>
            <a:gdLst>
              <a:gd name="connsiteX0" fmla="*/ 0 w 12192000"/>
              <a:gd name="connsiteY0" fmla="*/ 0 h 6857998"/>
              <a:gd name="connsiteX1" fmla="*/ 12192000 w 12192000"/>
              <a:gd name="connsiteY1" fmla="*/ 0 h 6857998"/>
              <a:gd name="connsiteX2" fmla="*/ 12192000 w 12192000"/>
              <a:gd name="connsiteY2" fmla="*/ 6857998 h 6857998"/>
              <a:gd name="connsiteX3" fmla="*/ 0 w 12192000"/>
              <a:gd name="connsiteY3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6857998">
                <a:moveTo>
                  <a:pt x="0" y="0"/>
                </a:moveTo>
                <a:lnTo>
                  <a:pt x="12192000" y="0"/>
                </a:lnTo>
                <a:lnTo>
                  <a:pt x="12192000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83979E5-AABE-47ED-B759-E5A0F64A1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5261" y="315157"/>
            <a:ext cx="6955124" cy="1066802"/>
          </a:xfrm>
        </p:spPr>
        <p:txBody>
          <a:bodyPr>
            <a:normAutofit/>
          </a:bodyPr>
          <a:lstStyle/>
          <a:p>
            <a:pPr algn="ctr"/>
            <a:r>
              <a:rPr lang="nl-NL" sz="3600" b="0" i="0" u="none" strike="noStrike" dirty="0">
                <a:effectLst/>
                <a:latin typeface="Trebuchet MS" panose="020B0603020202020204" pitchFamily="34" charset="0"/>
              </a:rPr>
              <a:t>   Taken van verzorgende (</a:t>
            </a:r>
            <a:r>
              <a:rPr lang="nl-NL" sz="3600" b="0" i="0" u="none" strike="noStrike" dirty="0" err="1">
                <a:effectLst/>
                <a:latin typeface="Trebuchet MS" panose="020B0603020202020204" pitchFamily="34" charset="0"/>
              </a:rPr>
              <a:t>vz</a:t>
            </a:r>
            <a:r>
              <a:rPr lang="nl-NL" sz="3600" b="0" i="0" u="none" strike="noStrike" dirty="0">
                <a:effectLst/>
                <a:latin typeface="Trebuchet MS" panose="020B0603020202020204" pitchFamily="34" charset="0"/>
              </a:rPr>
              <a:t>)</a:t>
            </a:r>
            <a:endParaRPr lang="nl-NL" sz="3600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09CB4DA-FB2D-426B-92B8-C74E0483DF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5478" y="1452763"/>
            <a:ext cx="4798938" cy="4184557"/>
          </a:xfrm>
        </p:spPr>
        <p:txBody>
          <a:bodyPr>
            <a:normAutofit fontScale="92500" lnSpcReduction="20000"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u="none" strike="noStrike" dirty="0">
                <a:effectLst/>
                <a:latin typeface="Trebuchet MS" panose="020B0603020202020204" pitchFamily="34" charset="0"/>
              </a:rPr>
              <a:t>Alleen aanvullende zorg verlenen, d.w.z. overnemen, begeleiden, adviseren of voorlichting geven</a:t>
            </a:r>
            <a:r>
              <a:rPr lang="en-US" b="0" i="0" dirty="0"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nl-NL" b="0" i="0" dirty="0">
                <a:effectLst/>
                <a:latin typeface="Trebuchet MS" panose="020B0603020202020204" pitchFamily="34" charset="0"/>
              </a:rPr>
              <a:t>​</a:t>
            </a:r>
            <a:endParaRPr lang="nl-NL" b="0" i="0" dirty="0"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nl-NL" b="0" i="0" u="none" strike="noStrike" dirty="0">
                <a:effectLst/>
                <a:latin typeface="Trebuchet MS" panose="020B0603020202020204" pitchFamily="34" charset="0"/>
              </a:rPr>
              <a:t>Wat </a:t>
            </a:r>
            <a:r>
              <a:rPr lang="nl-NL" b="0" i="0" u="none" strike="noStrike" dirty="0" err="1">
                <a:effectLst/>
                <a:latin typeface="Trebuchet MS" panose="020B0603020202020204" pitchFamily="34" charset="0"/>
              </a:rPr>
              <a:t>vz</a:t>
            </a:r>
            <a:r>
              <a:rPr lang="nl-NL" b="0" i="0" u="none" strike="noStrike" dirty="0">
                <a:effectLst/>
                <a:latin typeface="Trebuchet MS" panose="020B0603020202020204" pitchFamily="34" charset="0"/>
              </a:rPr>
              <a:t> doet hangt af van:</a:t>
            </a:r>
            <a:r>
              <a:rPr lang="en-US" b="0" i="0" dirty="0"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u="none" strike="noStrike" dirty="0">
                <a:effectLst/>
                <a:latin typeface="Trebuchet MS" panose="020B0603020202020204" pitchFamily="34" charset="0"/>
              </a:rPr>
              <a:t>Eventueel vaardigheidstekort van </a:t>
            </a:r>
            <a:r>
              <a:rPr lang="nl-NL" b="0" i="0" u="none" strike="noStrike" dirty="0" err="1">
                <a:effectLst/>
                <a:latin typeface="Trebuchet MS" panose="020B0603020202020204" pitchFamily="34" charset="0"/>
              </a:rPr>
              <a:t>zv</a:t>
            </a:r>
            <a:r>
              <a:rPr lang="en-US" b="0" i="0" dirty="0"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u="none" strike="noStrike" dirty="0">
                <a:effectLst/>
                <a:latin typeface="Trebuchet MS" panose="020B0603020202020204" pitchFamily="34" charset="0"/>
              </a:rPr>
              <a:t>Eventueel kennistekort van </a:t>
            </a:r>
            <a:r>
              <a:rPr lang="nl-NL" b="0" i="0" u="none" strike="noStrike" dirty="0" err="1">
                <a:effectLst/>
                <a:latin typeface="Trebuchet MS" panose="020B0603020202020204" pitchFamily="34" charset="0"/>
              </a:rPr>
              <a:t>zv</a:t>
            </a:r>
            <a:r>
              <a:rPr lang="en-US" b="0" i="0" dirty="0"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b="0" i="0" u="none" strike="noStrike" dirty="0">
                <a:effectLst/>
                <a:latin typeface="Trebuchet MS" panose="020B0603020202020204" pitchFamily="34" charset="0"/>
              </a:rPr>
              <a:t>Eventueel motivatietekort van </a:t>
            </a:r>
            <a:r>
              <a:rPr lang="nl-NL" b="0" i="0" u="none" strike="noStrike" dirty="0" err="1">
                <a:effectLst/>
                <a:latin typeface="Trebuchet MS" panose="020B0603020202020204" pitchFamily="34" charset="0"/>
              </a:rPr>
              <a:t>zv</a:t>
            </a:r>
            <a:r>
              <a:rPr lang="en-US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nl-NL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3227667-04F2-4CBC-81A6-B4E857062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414" y="1697115"/>
            <a:ext cx="4294339" cy="2617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8293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A292AEA-2528-46C0-B426-95822B6141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B7B198-E4DF-43CD-AD8C-199884323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2BE67753-EA0E-4819-8D22-0B6600CF7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96934" y="3984"/>
            <a:ext cx="9376632" cy="6858000"/>
          </a:xfrm>
          <a:custGeom>
            <a:avLst/>
            <a:gdLst>
              <a:gd name="connsiteX0" fmla="*/ 1691615 w 9376632"/>
              <a:gd name="connsiteY0" fmla="*/ 0 h 6858000"/>
              <a:gd name="connsiteX1" fmla="*/ 7685017 w 9376632"/>
              <a:gd name="connsiteY1" fmla="*/ 0 h 6858000"/>
              <a:gd name="connsiteX2" fmla="*/ 7840634 w 9376632"/>
              <a:gd name="connsiteY2" fmla="*/ 134799 h 6858000"/>
              <a:gd name="connsiteX3" fmla="*/ 9376632 w 9376632"/>
              <a:gd name="connsiteY3" fmla="*/ 3605175 h 6858000"/>
              <a:gd name="connsiteX4" fmla="*/ 8158692 w 9376632"/>
              <a:gd name="connsiteY4" fmla="*/ 6757493 h 6858000"/>
              <a:gd name="connsiteX5" fmla="*/ 8062868 w 9376632"/>
              <a:gd name="connsiteY5" fmla="*/ 6858000 h 6858000"/>
              <a:gd name="connsiteX6" fmla="*/ 1313765 w 9376632"/>
              <a:gd name="connsiteY6" fmla="*/ 6858000 h 6858000"/>
              <a:gd name="connsiteX7" fmla="*/ 1217940 w 9376632"/>
              <a:gd name="connsiteY7" fmla="*/ 6757493 h 6858000"/>
              <a:gd name="connsiteX8" fmla="*/ 0 w 9376632"/>
              <a:gd name="connsiteY8" fmla="*/ 3605175 h 6858000"/>
              <a:gd name="connsiteX9" fmla="*/ 1535999 w 9376632"/>
              <a:gd name="connsiteY9" fmla="*/ 13479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376632" h="685800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76D63AC-0421-45EC-B383-E79A61A78C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997A32E-7032-4107-9C8B-99DB59EDD5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943BB27F-1470-42CA-91FF-D94BC691C8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E997B002-17FD-47B3-A06A-76802FE15C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401EA35-9D2E-43B7-860F-EBB8A6C3E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8C44827-3D81-4FF9-B4A5-5650D1B20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613D97F-F6DF-4D32-AD91-209A80E7A2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2B0ED5C-927D-4C5F-8F27-1B403820B9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EE09C99E-CBBA-42DE-B6E0-E4C022F91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096" y="9584"/>
            <a:ext cx="8251304" cy="285204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nl-NL" sz="3200" b="0" i="0" u="none" strike="noStrike" dirty="0">
                <a:solidFill>
                  <a:srgbClr val="002060"/>
                </a:solidFill>
                <a:effectLst/>
                <a:latin typeface="Trebuchet MS" panose="020B0603020202020204" pitchFamily="34" charset="0"/>
              </a:rPr>
              <a:t>Past de voorschriften, protocollen en richtlijnen op het gebied van hygiëne, veiligheid, ergonomie, milieu en kostenbesparing toe.</a:t>
            </a:r>
            <a:r>
              <a:rPr lang="nl-NL" sz="3200" b="0" i="0" dirty="0">
                <a:solidFill>
                  <a:srgbClr val="002060"/>
                </a:solidFill>
                <a:effectLst/>
                <a:latin typeface="Trebuchet MS" panose="020B0603020202020204" pitchFamily="34" charset="0"/>
              </a:rPr>
              <a:t>​</a:t>
            </a:r>
            <a:br>
              <a:rPr lang="nl-NL" sz="2400" b="0" i="0" dirty="0">
                <a:solidFill>
                  <a:srgbClr val="002060"/>
                </a:solidFill>
                <a:effectLst/>
                <a:latin typeface="Trebuchet MS" panose="020B0603020202020204" pitchFamily="34" charset="0"/>
              </a:rPr>
            </a:br>
            <a:r>
              <a:rPr lang="nl-NL" sz="2400" b="0" i="0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5200" kern="1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87F87F1B-42BA-4AC7-A4E2-41544DDB2C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305" y="-4155"/>
            <a:ext cx="2514948" cy="2174333"/>
            <a:chOff x="-305" y="-4155"/>
            <a:chExt cx="2514948" cy="2174333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68B53067-4E48-4E71-A6A9-A8CAABAFBF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06D1A0D3-4BB8-41D9-9CE7-2884C83F44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81E20F06-3B09-4B89-A36B-AB8BFBCCA5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AE6C3D7-7D5B-4926-877D-45F117BB6B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967346A5-7569-4F15-AB5D-BE3DADF192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685727" y="4683666"/>
            <a:ext cx="2514948" cy="2174333"/>
            <a:chOff x="-305" y="-4155"/>
            <a:chExt cx="2514948" cy="2174333"/>
          </a:xfrm>
        </p:grpSpPr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E1951533-A568-4765-AB1F-F71D9AFDEA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A7214F52-4F3F-4C96-A62E-F1401D6C04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023146A1-291C-4FA0-AB5B-EB04D42398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2977932-2B03-4899-8306-5002CEE68E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8" name="Tekstvak 27">
            <a:extLst>
              <a:ext uri="{FF2B5EF4-FFF2-40B4-BE49-F238E27FC236}">
                <a16:creationId xmlns:a16="http://schemas.microsoft.com/office/drawing/2014/main" id="{0079D5E2-97C1-4760-A63C-25D630A07AFB}"/>
              </a:ext>
            </a:extLst>
          </p:cNvPr>
          <p:cNvSpPr txBox="1"/>
          <p:nvPr/>
        </p:nvSpPr>
        <p:spPr>
          <a:xfrm>
            <a:off x="2145595" y="3078753"/>
            <a:ext cx="8791588" cy="2215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chemeClr val="tx2"/>
                </a:solidFill>
                <a:effectLst/>
                <a:latin typeface="Trebuchet MS" panose="020B0603020202020204" pitchFamily="34" charset="0"/>
              </a:rPr>
              <a:t>Bij het verzorgen van bijv. maaltijden heb je te maken met bepaalde voorschriften van de instelling waar je werkt.</a:t>
            </a:r>
            <a:r>
              <a:rPr lang="en-US" sz="2000" b="0" i="0" dirty="0">
                <a:solidFill>
                  <a:schemeClr val="tx2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000" b="0" i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pPr algn="l" rtl="0" fontAlgn="base"/>
            <a:r>
              <a:rPr lang="nl-NL" sz="2000" b="0" i="0" dirty="0">
                <a:solidFill>
                  <a:schemeClr val="tx2"/>
                </a:solidFill>
                <a:effectLst/>
                <a:latin typeface="Trebuchet MS" panose="020B0603020202020204" pitchFamily="34" charset="0"/>
              </a:rPr>
              <a:t>​</a:t>
            </a:r>
            <a:endParaRPr lang="nl-NL" sz="2000" b="0" i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nl-NL" sz="2000" b="0" i="0" u="none" strike="noStrike" dirty="0">
                <a:solidFill>
                  <a:schemeClr val="tx2"/>
                </a:solidFill>
                <a:effectLst/>
                <a:latin typeface="Trebuchet MS" panose="020B0603020202020204" pitchFamily="34" charset="0"/>
              </a:rPr>
              <a:t> Deze voorschriften zijn er om het hygiënisch werken, het veilig werken, het ergonomisch werken, het milieubewust werken en het kostenbewust werken te bevorderen.</a:t>
            </a:r>
            <a:r>
              <a:rPr lang="en-US" sz="2000" b="0" i="0" dirty="0">
                <a:solidFill>
                  <a:schemeClr val="tx2"/>
                </a:solidFill>
                <a:effectLst/>
                <a:latin typeface="Trebuchet MS" panose="020B0603020202020204" pitchFamily="34" charset="0"/>
              </a:rPr>
              <a:t>​</a:t>
            </a:r>
            <a:endParaRPr lang="en-US" sz="2000" b="0" i="0" dirty="0">
              <a:solidFill>
                <a:schemeClr val="tx2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nl-NL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02569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Breedbeeld</PresentationFormat>
  <Paragraphs>79</Paragraphs>
  <Slides>15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Segoe UI</vt:lpstr>
      <vt:lpstr>Symbol</vt:lpstr>
      <vt:lpstr>Trebuchet MS</vt:lpstr>
      <vt:lpstr>Kantoorthema</vt:lpstr>
      <vt:lpstr>Huiskunde</vt:lpstr>
      <vt:lpstr>PowerPoint-presentatie</vt:lpstr>
      <vt:lpstr>Wat zijn jullie verwachtingen van de lessen?​</vt:lpstr>
      <vt:lpstr>  De volgende thema’s zullen behandeld worden:   </vt:lpstr>
      <vt:lpstr>Lesdoelen</vt:lpstr>
      <vt:lpstr>De Wet maatschappelijke ondersteuning: hulp vraag je aan via de gemeente​ </vt:lpstr>
      <vt:lpstr>PowerPoint-presentatie</vt:lpstr>
      <vt:lpstr>   Taken van verzorgende (vz)</vt:lpstr>
      <vt:lpstr>Past de voorschriften, protocollen en richtlijnen op het gebied van hygiëne, veiligheid, ergonomie, milieu en kostenbesparing toe.​ ​</vt:lpstr>
      <vt:lpstr>Past de voorschriften, protocollen en richtlijnen op het gebied van hygiëne, veiligheid, ergonomie, milieu en kostenbesparing toe.</vt:lpstr>
      <vt:lpstr>Veilig werken:​ valongelukken te voorkomen -&gt; de keukenvloer schoonhouden. ​ Ruim gemorste etenswaren, gemorst water en vet direct op. ​ Bij werken met heet water of vet bestaat de kans op verbranding.​ Pannen niet over de rand en draai je de steel naar ‘binnen’. ​ Niet te veel water in kookpannen: ze mogen niet overstromen als je ze verschuift.​  Ergonomisch werken:​ Door een juist gebruik van materialen en hulpmiddelen,​ zorg je voor een goede lichaamshouding (ergonomisch werken).​ Voorkomen lichamelijke klachten en ziekteverzuim </vt:lpstr>
      <vt:lpstr>Milieubewust werken:</vt:lpstr>
      <vt:lpstr>Kostenbesparend werken:​ </vt:lpstr>
      <vt:lpstr>PowerPoint-presentatie</vt:lpstr>
      <vt:lpstr>Evaluatie invullen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Huiskunde</dc:title>
  <dc:creator>Joanna Rodrigues</dc:creator>
  <cp:lastModifiedBy>Joanna Rodrigues</cp:lastModifiedBy>
  <cp:revision>1</cp:revision>
  <dcterms:created xsi:type="dcterms:W3CDTF">2020-09-20T13:28:29Z</dcterms:created>
  <dcterms:modified xsi:type="dcterms:W3CDTF">2020-09-20T13:29:00Z</dcterms:modified>
</cp:coreProperties>
</file>